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3" r:id="rId3"/>
    <p:sldId id="291" r:id="rId4"/>
    <p:sldId id="284" r:id="rId5"/>
    <p:sldId id="268" r:id="rId6"/>
    <p:sldId id="261" r:id="rId7"/>
    <p:sldId id="266" r:id="rId8"/>
    <p:sldId id="269" r:id="rId9"/>
    <p:sldId id="265" r:id="rId10"/>
    <p:sldId id="292" r:id="rId11"/>
    <p:sldId id="285" r:id="rId12"/>
    <p:sldId id="276" r:id="rId13"/>
    <p:sldId id="272" r:id="rId14"/>
    <p:sldId id="273" r:id="rId15"/>
    <p:sldId id="274" r:id="rId16"/>
    <p:sldId id="275" r:id="rId17"/>
    <p:sldId id="277" r:id="rId18"/>
    <p:sldId id="278" r:id="rId19"/>
    <p:sldId id="280" r:id="rId20"/>
    <p:sldId id="287" r:id="rId21"/>
    <p:sldId id="290" r:id="rId22"/>
    <p:sldId id="26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FF0000"/>
    <a:srgbClr val="6699FF"/>
    <a:srgbClr val="00FF00"/>
    <a:srgbClr val="FF0066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1" autoAdjust="0"/>
    <p:restoredTop sz="89326" autoAdjust="0"/>
  </p:normalViewPr>
  <p:slideViewPr>
    <p:cSldViewPr>
      <p:cViewPr>
        <p:scale>
          <a:sx n="75" d="100"/>
          <a:sy n="75" d="100"/>
        </p:scale>
        <p:origin x="-978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A2FBC0F-E948-4E01-BC77-CA8783DFA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6783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28C0BA-EEEC-4764-AFFD-FDB777533EC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1FA36D-A06B-4711-BCC5-479AAC3627F8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2D0478-B121-4268-BAE9-90E44FFFA688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952D3-D1AB-4D28-8175-F2FCF68C10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D46E3-3FC4-4996-8D50-A55138D69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FED2A-6604-4505-84DE-53D62C942D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544A0-840F-46CF-B266-B23A5C6F15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492E6-81BB-4650-B231-FED046DED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B9CE6-7D45-423D-83A4-200E4C8B3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89937-1E8A-4E06-866E-F6E5AE32C3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86CAA-8BF2-4DF5-BB85-4A2EAE810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01825-D4AA-4F76-B62A-755A876C8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57E3E-F2A7-4FF0-AB17-1897782A7E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25737-658B-4EF3-9BAB-F29A31A6A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rgbClr val="5E9EFF">
                <a:alpha val="68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A93CB6C8-0BCF-4B97-B88E-C932DEA4A7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пейзаж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Text Box 10"/>
          <p:cNvSpPr txBox="1">
            <a:spLocks noChangeArrowheads="1"/>
          </p:cNvSpPr>
          <p:nvPr/>
        </p:nvSpPr>
        <p:spPr bwMode="auto">
          <a:xfrm>
            <a:off x="971600" y="186606"/>
            <a:ext cx="777716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Наша </a:t>
            </a:r>
            <a:r>
              <a:rPr lang="ru-RU" sz="7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Родина </a:t>
            </a:r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– </a:t>
            </a:r>
          </a:p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Россия</a:t>
            </a:r>
            <a:endParaRPr lang="ru-RU" sz="7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309634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За ясные зори, умытые росами, </a:t>
            </a:r>
            <a:br>
              <a:rPr lang="ru-RU" dirty="0">
                <a:solidFill>
                  <a:schemeClr val="accent1">
                    <a:lumMod val="8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За русское поле с колосьями рослыми. </a:t>
            </a:r>
            <a:br>
              <a:rPr lang="ru-RU" dirty="0">
                <a:solidFill>
                  <a:schemeClr val="accent1">
                    <a:lumMod val="8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За реки разливные в пламени синем </a:t>
            </a:r>
            <a:br>
              <a:rPr lang="ru-RU" dirty="0">
                <a:solidFill>
                  <a:schemeClr val="accent1">
                    <a:lumMod val="8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Тебя по-славянски назвали Россия. </a:t>
            </a:r>
            <a:br>
              <a:rPr lang="ru-RU" dirty="0">
                <a:solidFill>
                  <a:schemeClr val="accent1">
                    <a:lumMod val="8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С. </a:t>
            </a:r>
            <a:r>
              <a:rPr lang="ru-RU" dirty="0" err="1">
                <a:solidFill>
                  <a:schemeClr val="accent1">
                    <a:lumMod val="85000"/>
                  </a:schemeClr>
                </a:solidFill>
              </a:rPr>
              <a:t>Комратова</a:t>
            </a:r>
            <a:r>
              <a:rPr lang="ru-RU" dirty="0">
                <a:solidFill>
                  <a:schemeClr val="accent1">
                    <a:lumMod val="85000"/>
                  </a:schemeClr>
                </a:solidFill>
              </a:rPr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3081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8460665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48880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Ребята, еще у нашей Родины есть другие символы, по которым ее узнают во всем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мире.</a:t>
            </a:r>
            <a:endParaRPr lang="ru-RU" sz="4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6205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НАРОДНО-ДЕКОРАТИВНОЕ </a:t>
            </a: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ТВОРЧЕСТВО</a:t>
            </a: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(загадки)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468313" y="836613"/>
            <a:ext cx="8229600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Все игрушки не простые,</a:t>
            </a:r>
            <a:b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 волшебно расписные,</a:t>
            </a:r>
            <a:b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Белоснежны, как березки,</a:t>
            </a:r>
            <a:b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Кружочки, клеточки, полоски –</a:t>
            </a:r>
            <a:b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Простой, казалось бы узор,</a:t>
            </a:r>
            <a:b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 отвести не в силах взор. </a:t>
            </a:r>
          </a:p>
        </p:txBody>
      </p:sp>
      <p:pic>
        <p:nvPicPr>
          <p:cNvPr id="4" name="Picture 6" descr="http://900igr.net/datai/iskusstvo/Dymkovskaja-igrushka.files/0010-014-Kumushki-na-lavoch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4896544" cy="6087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5796136" y="5373216"/>
            <a:ext cx="2976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Дымковская игрушка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  <p:bldP spid="153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Ростом разные подружки,</a:t>
            </a:r>
          </a:p>
          <a:p>
            <a:pPr algn="ctr">
              <a:buFontTx/>
              <a:buNone/>
            </a:pP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 похожи друг на дружку,</a:t>
            </a:r>
          </a:p>
          <a:p>
            <a:pPr algn="ctr">
              <a:buFontTx/>
              <a:buNone/>
            </a:pP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Все они сидят друг в дружке, </a:t>
            </a:r>
          </a:p>
          <a:p>
            <a:pPr algn="ctr">
              <a:buFontTx/>
              <a:buNone/>
            </a:pP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этой молодице</a:t>
            </a:r>
          </a:p>
          <a:p>
            <a:pPr algn="ctr">
              <a:buFontTx/>
              <a:buNone/>
            </a:pP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Прячутся сестрицы.</a:t>
            </a:r>
          </a:p>
          <a:p>
            <a:pPr algn="ctr">
              <a:buFontTx/>
              <a:buNone/>
            </a:pP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Каждая сестрица –	</a:t>
            </a:r>
          </a:p>
          <a:p>
            <a:pPr algn="ctr">
              <a:buFontTx/>
              <a:buNone/>
            </a:pP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Для меньшей – темница. 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http://www.goldengrail.ru/i/big/6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6164"/>
            <a:ext cx="7350511" cy="65052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6388" name="TextBox 4"/>
          <p:cNvSpPr txBox="1">
            <a:spLocks noChangeArrowheads="1"/>
          </p:cNvSpPr>
          <p:nvPr/>
        </p:nvSpPr>
        <p:spPr bwMode="auto">
          <a:xfrm>
            <a:off x="2915816" y="5733256"/>
            <a:ext cx="15335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Матрёшка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/>
      <p:bldP spid="1638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Снежно – белая посуда, расскажи-ка: ты откуда?</a:t>
            </a:r>
          </a:p>
          <a:p>
            <a:pPr algn="ctr">
              <a:buFontTx/>
              <a:buNone/>
            </a:pP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Видно, с севера пришла и цветами расцвела:</a:t>
            </a:r>
          </a:p>
          <a:p>
            <a:pPr algn="ctr">
              <a:buFontTx/>
              <a:buNone/>
            </a:pP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Голубыми, синими, нежными, красивыми. </a:t>
            </a:r>
          </a:p>
        </p:txBody>
      </p:sp>
      <p:pic>
        <p:nvPicPr>
          <p:cNvPr id="4" name="Picture 12" descr="http://semyonfilippov.net/ru/gallery/2d-works/2011/gzh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7632848" cy="57246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7030A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6732240" y="5589240"/>
            <a:ext cx="10029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Гжель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  <p:bldP spid="174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468313" y="69215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Чудо -  роспись - как ее нам не знать.</a:t>
            </a:r>
          </a:p>
          <a:p>
            <a:pPr algn="ctr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Здесь и жаркие кони, молодецкая стать.</a:t>
            </a:r>
          </a:p>
          <a:p>
            <a:pPr algn="ctr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Здесь такие букеты, что нельзя описать.</a:t>
            </a:r>
          </a:p>
          <a:p>
            <a:pPr algn="ctr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Здесь такие сюжеты, что ни в сказке сказать.</a:t>
            </a:r>
          </a:p>
          <a:p>
            <a:pPr algn="ctr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Желтый вечер, черный конь,</a:t>
            </a:r>
          </a:p>
          <a:p>
            <a:pPr algn="ctr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купавки, как огонь,</a:t>
            </a:r>
          </a:p>
          <a:p>
            <a:pPr algn="ctr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Птицы смотрят из ларца –</a:t>
            </a:r>
          </a:p>
          <a:p>
            <a:pPr algn="ctr">
              <a:buFontTx/>
              <a:buNone/>
            </a:pP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Чудо-роспись ……Городца!</a:t>
            </a:r>
          </a:p>
          <a:p>
            <a:endParaRPr lang="ru-RU" dirty="0" smtClean="0"/>
          </a:p>
        </p:txBody>
      </p:sp>
      <p:pic>
        <p:nvPicPr>
          <p:cNvPr id="4" name="Picture 16" descr="http://s013.radikal.ru/i325/1011/0f/661d1c6ce5ca.jpg"/>
          <p:cNvPicPr>
            <a:picLocks noChangeAspect="1" noChangeArrowheads="1"/>
          </p:cNvPicPr>
          <p:nvPr/>
        </p:nvPicPr>
        <p:blipFill>
          <a:blip r:embed="rId2" cstate="print"/>
          <a:srcRect l="8894" t="8435" r="9789" b="6866"/>
          <a:stretch>
            <a:fillRect/>
          </a:stretch>
        </p:blipFill>
        <p:spPr bwMode="auto">
          <a:xfrm>
            <a:off x="395536" y="0"/>
            <a:ext cx="4670449" cy="6858000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Юлия\Desktop\xocfhcbgfl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4642627" cy="6336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148064" y="2924944"/>
            <a:ext cx="3816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Какое дерево является символом России?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7910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Россия – это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многонациональная 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страна!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национальности в ней проживают? (русские, татары,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армяне, башкиры, чуваши, чеченцы, якуты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 др. национальности).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0" t="28470" r="25895" b="9567"/>
          <a:stretch>
            <a:fillRect/>
          </a:stretch>
        </p:blipFill>
        <p:spPr>
          <a:xfrm>
            <a:off x="1403648" y="1844824"/>
            <a:ext cx="6408712" cy="4839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55502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96752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Какие пословицы о дружбе вы знаете?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2406877"/>
            <a:ext cx="914400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Новых друзей наживай, а старых не забывай.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 ,гроза, грозись, а мы – друг за друга держись.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 за всех и все за одного.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имей сто рублей, а имей сто друзей.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 друга – ищи, а нашел – береги.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8461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28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0_57786_6cc24f37_XL"/>
          <p:cNvPicPr>
            <a:picLocks noChangeAspect="1" noChangeArrowheads="1"/>
          </p:cNvPicPr>
          <p:nvPr/>
        </p:nvPicPr>
        <p:blipFill>
          <a:blip r:embed="rId3" cstate="print">
            <a:lum bright="-30000"/>
          </a:blip>
          <a:srcRect/>
          <a:stretch>
            <a:fillRect/>
          </a:stretch>
        </p:blipFill>
        <p:spPr bwMode="auto">
          <a:xfrm>
            <a:off x="144016" y="2492896"/>
            <a:ext cx="8892480" cy="41745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Россия - это огромная </a:t>
            </a: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страна!</a:t>
            </a:r>
            <a:endParaRPr lang="ru-RU" sz="36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Одна из самых больших в </a:t>
            </a:r>
            <a:r>
              <a:rPr lang="ru-RU" sz="36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мире.</a:t>
            </a:r>
            <a:endParaRPr lang="ru-RU" sz="36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0" y="1125538"/>
            <a:ext cx="91440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30000"/>
              </a:spcBef>
            </a:pPr>
            <a:r>
              <a:rPr lang="ru-RU" sz="2000" dirty="0">
                <a:solidFill>
                  <a:srgbClr val="0000FF"/>
                </a:solidFill>
              </a:rPr>
              <a:t>Когда на одном конце нашей страны люди ложатся спать, на другом начинается утро. На одном конце нашей страны может идти снег, а на другом – припекать солнышко. Чтобы добраться с одного конца на другой на поезде надо ехать 7 дней – неделю, а на самолете лететь почти </a:t>
            </a:r>
            <a:r>
              <a:rPr lang="ru-RU" sz="2000" dirty="0" smtClean="0">
                <a:solidFill>
                  <a:srgbClr val="0000FF"/>
                </a:solidFill>
              </a:rPr>
              <a:t>сутки.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229600" cy="4525963"/>
          </a:xfrm>
        </p:spPr>
        <p:txBody>
          <a:bodyPr/>
          <a:lstStyle/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птицы в вышине,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рыбы в глубине,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Дружит с небом океан,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дети разных стран.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солнце и весна,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звезды и луна,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в море корабли,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Дружат дети всей Земли.   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(В.Викторов)</a:t>
            </a:r>
          </a:p>
          <a:p>
            <a:pPr algn="ctr">
              <a:buNone/>
            </a:pP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Очень много слов на свете, 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Как снежинок  у зимы,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Но возьмем, к примеру, эти :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Слово «Я» и слово «Мы».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«Я» на свете одиноко,                        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«Я» не очень много прока.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Одному или одной трудно справиться с бедой.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Слово «Мы» сильней, чем «Я».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Семья, и мы – Друзья!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Мы – Народ, и мы – Едины,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Вместе мы непобедимы !!! 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 В. Орлов)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0" y="2276872"/>
            <a:ext cx="9144000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Молодцы!!!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4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Если мы живем в России, как нас всех можно назвать одним словом?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4365104"/>
            <a:ext cx="69088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МЫ – РОССИЯНЕ!!!</a:t>
            </a:r>
            <a:endParaRPr lang="ru-RU" sz="5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НАШ ДОМ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карте мира не найдешь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Тот дом, в котором ты живешь,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даже улицы родной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Мы не найдем на карте той.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 мы всегда на ней найдем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Свою страну – наш общий дом.</a:t>
            </a: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(В.Степанов)</a:t>
            </a:r>
          </a:p>
          <a:p>
            <a:pPr>
              <a:buNone/>
            </a:pPr>
            <a:endParaRPr lang="ru-RU" sz="5400" dirty="0" smtClean="0"/>
          </a:p>
          <a:p>
            <a:pPr marL="0" indent="0" algn="ctr">
              <a:buNone/>
            </a:pP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4274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648"/>
            <a:ext cx="9144000" cy="4525963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Наша Родина – Россия. 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Страна, в которой мы родились, живём. 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Родина у каждого человека одна!</a:t>
            </a:r>
          </a:p>
          <a:p>
            <a:pPr algn="ctr" eaLnBrk="1" hangingPunct="1">
              <a:buFontTx/>
              <a:buNone/>
            </a:pPr>
            <a:endParaRPr lang="ru-RU" sz="4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Как называется столица России?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1" name="Picture 5" descr="Картинка 36 из 21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971600" y="548680"/>
            <a:ext cx="6985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Москва – столица России</a:t>
            </a:r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1331640" y="1196752"/>
            <a:ext cx="51133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Москва – это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Красная площадь</a:t>
            </a:r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Москва – это башни Кремля,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Москва – это сердце России,</a:t>
            </a:r>
          </a:p>
          <a:p>
            <a:pPr algn="ctr"/>
            <a:r>
              <a:rPr lang="ru-RU" sz="2400" b="1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Которое любит </a:t>
            </a:r>
            <a:r>
              <a:rPr lang="ru-RU" sz="2400" b="1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тебя.</a:t>
            </a:r>
            <a:endParaRPr lang="ru-RU" sz="2400" b="1" dirty="0">
              <a:solidFill>
                <a:schemeClr val="accent4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Символы России</a:t>
            </a:r>
          </a:p>
        </p:txBody>
      </p:sp>
      <p:pic>
        <p:nvPicPr>
          <p:cNvPr id="4" name="Picture 3" descr="C:\Documents and Settings\Admin\Рабочий стол\j0400812-12130845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24944"/>
            <a:ext cx="2952750" cy="266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Documents and Settings\Admin\Рабочий стол\97857140098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4633" y="2924944"/>
            <a:ext cx="2592387" cy="2735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Documents and Settings\Admin\Рабочий стол\3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7383" y="2924944"/>
            <a:ext cx="2376487" cy="2808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395536" y="1412776"/>
            <a:ext cx="82089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 относится к символам России?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32037"/>
            <a:ext cx="91440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Кто является президентом Российской Федерации?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Президент России В.В.Путин</a:t>
            </a:r>
          </a:p>
        </p:txBody>
      </p:sp>
      <p:pic>
        <p:nvPicPr>
          <p:cNvPr id="9219" name="Picture 7" descr="putin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12776"/>
            <a:ext cx="4105275" cy="5040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549</Words>
  <Application>Microsoft Office PowerPoint</Application>
  <PresentationFormat>Экран (4:3)</PresentationFormat>
  <Paragraphs>97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Символы России</vt:lpstr>
      <vt:lpstr>Презентация PowerPoint</vt:lpstr>
      <vt:lpstr>Президент России В.В.Путин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Россия – это многонациональная страна!   Какие национальности в ней проживают? (русские, татары, армяне, башкиры, чуваши, чеченцы, якуты и  др. национальности). </vt:lpstr>
      <vt:lpstr>Какие пословицы о дружбе вы знаете?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Andrey</dc:creator>
  <cp:lastModifiedBy>Невай</cp:lastModifiedBy>
  <cp:revision>39</cp:revision>
  <dcterms:created xsi:type="dcterms:W3CDTF">2013-02-05T20:37:06Z</dcterms:created>
  <dcterms:modified xsi:type="dcterms:W3CDTF">2016-01-19T17:06:04Z</dcterms:modified>
</cp:coreProperties>
</file>