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8578C-22A8-4B67-8E2A-3ADCEEDB2CD3}" type="datetimeFigureOut">
              <a:rPr lang="ru-RU" smtClean="0"/>
              <a:pPr/>
              <a:t>21.12.2021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A0AB3-18CF-4058-BBF5-C02A83B9BE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19722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«Правила поведения на дороге ЗИМОЙ»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861048"/>
            <a:ext cx="6400800" cy="1752600"/>
          </a:xfrm>
        </p:spPr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Подготовила </a:t>
            </a:r>
            <a:r>
              <a:rPr lang="ru-RU" b="1" smtClean="0">
                <a:solidFill>
                  <a:schemeClr val="tx1"/>
                </a:solidFill>
              </a:rPr>
              <a:t>воспитатель Кокшарова </a:t>
            </a:r>
            <a:r>
              <a:rPr lang="ru-RU" b="1" dirty="0" smtClean="0">
                <a:solidFill>
                  <a:schemeClr val="tx1"/>
                </a:solidFill>
              </a:rPr>
              <a:t>Марина Юрьевна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lip_image0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8136904" cy="6034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04664"/>
            <a:ext cx="8172400" cy="612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xspkawhgp_800x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709612"/>
            <a:ext cx="762000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a_sankah_u_dorog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806450"/>
            <a:ext cx="7620000" cy="524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ravi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</Words>
  <Application>Microsoft Office PowerPoint</Application>
  <PresentationFormat>Экран (4:3)</PresentationFormat>
  <Paragraphs>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«Правила поведения на дороге ЗИМОЙ»</vt:lpstr>
      <vt:lpstr>Слайд 2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«Правила поведения на дороге ЗИМОЙ»</dc:title>
  <dc:creator>Admin</dc:creator>
  <cp:lastModifiedBy>User</cp:lastModifiedBy>
  <cp:revision>2</cp:revision>
  <dcterms:created xsi:type="dcterms:W3CDTF">2017-12-04T17:21:52Z</dcterms:created>
  <dcterms:modified xsi:type="dcterms:W3CDTF">2021-12-21T07:51:21Z</dcterms:modified>
</cp:coreProperties>
</file>