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9" r:id="rId4"/>
    <p:sldId id="270" r:id="rId5"/>
    <p:sldId id="259" r:id="rId6"/>
    <p:sldId id="261" r:id="rId7"/>
    <p:sldId id="264" r:id="rId8"/>
    <p:sldId id="273" r:id="rId9"/>
    <p:sldId id="265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33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6378098"/>
      </p:ext>
    </p:extLst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2510833"/>
      </p:ext>
    </p:extLst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7663862"/>
      </p:ext>
    </p:extLst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4439145"/>
      </p:ext>
    </p:extLst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6615147"/>
      </p:ext>
    </p:extLst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8069388"/>
      </p:ext>
    </p:extLst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3412924"/>
      </p:ext>
    </p:extLst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947346"/>
      </p:ext>
    </p:extLst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9871049"/>
      </p:ext>
    </p:extLst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4888955"/>
      </p:ext>
    </p:extLst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9825863"/>
      </p:ext>
    </p:extLst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E0169-A470-4325-A012-3AB6A0F4917E}" type="datetimeFigureOut">
              <a:rPr lang="ru-RU" smtClean="0"/>
              <a:pPr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746E3-FA48-4175-8FA7-F8FB7F9D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264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76;&#1084;&#1080;&#1085;&#1080;&#1089;&#1090;&#1088;&#1072;&#1090;&#1086;&#1088;\Downloads\videoplayback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3187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5949280"/>
            <a:ext cx="9036496" cy="769441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Пришла Коляда, отворяй ворота!</a:t>
            </a:r>
            <a:endParaRPr lang="ru-RU" sz="4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797776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 descr="http://zeyapark.ru/wp-content/uploads/2016/12/70855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143932" cy="6215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1736896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5500702"/>
            <a:ext cx="5486400" cy="8572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333399"/>
                </a:solidFill>
              </a:rPr>
              <a:t>Славянский бог Коляда </a:t>
            </a:r>
            <a:endParaRPr lang="ru-RU" sz="3600" dirty="0">
              <a:solidFill>
                <a:srgbClr val="333399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>
          <a:xfrm>
            <a:off x="0" y="0"/>
            <a:ext cx="9144000" cy="5357826"/>
          </a:xfrm>
          <a:prstGeom prst="rect">
            <a:avLst/>
          </a:prstGeom>
        </p:spPr>
      </p:pic>
      <p:pic>
        <p:nvPicPr>
          <p:cNvPr id="6" name="Picture 2" descr="Бог Коля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7166"/>
            <a:ext cx="2990850" cy="42672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22" y="2000240"/>
            <a:ext cx="2634022" cy="2888182"/>
          </a:xfrm>
          <a:prstGeom prst="rect">
            <a:avLst/>
          </a:prstGeom>
        </p:spPr>
      </p:pic>
      <p:pic>
        <p:nvPicPr>
          <p:cNvPr id="2054" name="Picture 6" descr="http://terra-altair.ru/wp-content/uploads/2015/07/lud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71480"/>
            <a:ext cx="5357842" cy="53578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" y="0"/>
            <a:ext cx="9144000" cy="6858000"/>
          </a:xfrm>
          <a:prstGeom prst="rect">
            <a:avLst/>
          </a:prstGeom>
        </p:spPr>
      </p:pic>
      <p:pic>
        <p:nvPicPr>
          <p:cNvPr id="3" name="Picture 3" descr="http://zhmak.info/uploads/posts/2013-01/1357566173_origina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285728"/>
            <a:ext cx="7643866" cy="5929354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42" name="Picture 2" descr="http://vg.mskobr.ru/users_files/n.groholskaya%40mailvg.ru/images/kak-interesno-koljadovat-pod-rozhdestvo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5000660" cy="3500462"/>
          </a:xfrm>
          <a:prstGeom prst="rect">
            <a:avLst/>
          </a:prstGeom>
          <a:noFill/>
        </p:spPr>
      </p:pic>
      <p:pic>
        <p:nvPicPr>
          <p:cNvPr id="10244" name="Picture 4" descr="http://illustrators.ru/uploads/illustration/image/347665/main_347665_origin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286124"/>
            <a:ext cx="4572000" cy="3214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1639647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38247"/>
            <a:ext cx="4784802" cy="29342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6056" y="980728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Колядующих встречали как дорогих гостей: с радостью и угощением</a:t>
            </a:r>
            <a:endParaRPr lang="ru-RU" sz="3200" b="1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 descr="http://f1.mylove.ru/2_2om9NSeQAXzlHTR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85728"/>
            <a:ext cx="3857652" cy="450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6887818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21" t="6281" r="9178" b="7648"/>
          <a:stretch/>
        </p:blipFill>
        <p:spPr>
          <a:xfrm>
            <a:off x="755576" y="3970131"/>
            <a:ext cx="3062514" cy="26416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73" t="10185" r="12922"/>
          <a:stretch/>
        </p:blipFill>
        <p:spPr>
          <a:xfrm>
            <a:off x="5508104" y="431913"/>
            <a:ext cx="3135086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4359573" cy="31007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47" y="3866232"/>
            <a:ext cx="3619557" cy="27146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3289413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Козули – святочное угощение</a:t>
            </a:r>
            <a:endParaRPr lang="ru-RU" sz="3200" b="1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979591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4975"/>
            <a:ext cx="3895080" cy="29213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429000"/>
            <a:ext cx="4190311" cy="2947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415532" cy="29278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9447" y="1154744"/>
            <a:ext cx="3047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Святочные гадания</a:t>
            </a:r>
            <a:endParaRPr lang="ru-RU" sz="3200" b="1" i="1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997646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25</Words>
  <Application>Microsoft Office PowerPoint</Application>
  <PresentationFormat>Экран (4:3)</PresentationFormat>
  <Paragraphs>5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Славянский бог Коляда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Gala</dc:creator>
  <cp:lastModifiedBy>Администратор</cp:lastModifiedBy>
  <cp:revision>14</cp:revision>
  <dcterms:created xsi:type="dcterms:W3CDTF">2014-01-06T19:17:25Z</dcterms:created>
  <dcterms:modified xsi:type="dcterms:W3CDTF">2017-01-12T11:12:46Z</dcterms:modified>
</cp:coreProperties>
</file>