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70" r:id="rId5"/>
    <p:sldId id="259" r:id="rId6"/>
    <p:sldId id="261" r:id="rId7"/>
    <p:sldId id="264" r:id="rId8"/>
    <p:sldId id="273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6378098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510833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7663862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4439145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6615147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069388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3412924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947346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871049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4888955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9825863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E0169-A470-4325-A012-3AB6A0F4917E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746E3-FA48-4175-8FA7-F8FB7F9D5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6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ownloads\videoplayback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187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949280"/>
            <a:ext cx="9036496" cy="76944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Пришла Коляда, отворяй ворота!</a:t>
            </a:r>
            <a:endParaRPr lang="ru-RU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97776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http://zeyapark.ru/wp-content/uploads/2016/12/7085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143932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736896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500702"/>
            <a:ext cx="54864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333399"/>
                </a:solidFill>
              </a:rPr>
              <a:t>Славянский бог Коляда </a:t>
            </a:r>
            <a:endParaRPr lang="ru-RU" sz="3600" dirty="0">
              <a:solidFill>
                <a:srgbClr val="333399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0" y="0"/>
            <a:ext cx="9144000" cy="5357826"/>
          </a:xfrm>
          <a:prstGeom prst="rect">
            <a:avLst/>
          </a:prstGeom>
        </p:spPr>
      </p:pic>
      <p:pic>
        <p:nvPicPr>
          <p:cNvPr id="6" name="Picture 2" descr="Бог Коля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66"/>
            <a:ext cx="299085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2000240"/>
            <a:ext cx="2634022" cy="2888182"/>
          </a:xfrm>
          <a:prstGeom prst="rect">
            <a:avLst/>
          </a:prstGeom>
        </p:spPr>
      </p:pic>
      <p:pic>
        <p:nvPicPr>
          <p:cNvPr id="2054" name="Picture 6" descr="http://terra-altair.ru/wp-content/uploads/2015/07/lud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1480"/>
            <a:ext cx="5357842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" y="0"/>
            <a:ext cx="9144000" cy="6858000"/>
          </a:xfrm>
          <a:prstGeom prst="rect">
            <a:avLst/>
          </a:prstGeom>
        </p:spPr>
      </p:pic>
      <p:pic>
        <p:nvPicPr>
          <p:cNvPr id="3" name="Picture 3" descr="http://zhmak.info/uploads/posts/2013-01/1357566173_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85728"/>
            <a:ext cx="7643866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http://vg.mskobr.ru/users_files/n.groholskaya%40mailvg.ru/images/kak-interesno-koljadovat-pod-rozhdestvo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5000660" cy="3500462"/>
          </a:xfrm>
          <a:prstGeom prst="rect">
            <a:avLst/>
          </a:prstGeom>
          <a:noFill/>
        </p:spPr>
      </p:pic>
      <p:pic>
        <p:nvPicPr>
          <p:cNvPr id="10244" name="Picture 4" descr="http://illustrators.ru/uploads/illustration/image/347665/main_347665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86124"/>
            <a:ext cx="4572000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639647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38247"/>
            <a:ext cx="4784802" cy="2934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980728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Колядующих встречали как дорогих гостей: с радостью и угощением</a:t>
            </a:r>
            <a:endParaRPr lang="ru-RU" sz="32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f1.mylove.ru/2_2om9NSeQAXzlHT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28"/>
            <a:ext cx="3857652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887818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t="6281" r="9178" b="7648"/>
          <a:stretch/>
        </p:blipFill>
        <p:spPr>
          <a:xfrm>
            <a:off x="755576" y="3970131"/>
            <a:ext cx="3062514" cy="264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73" t="10185" r="12922"/>
          <a:stretch/>
        </p:blipFill>
        <p:spPr>
          <a:xfrm>
            <a:off x="5508104" y="431913"/>
            <a:ext cx="3135086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359573" cy="3100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7" y="3866232"/>
            <a:ext cx="3619557" cy="2714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289413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Козули – святочное угощение</a:t>
            </a:r>
            <a:endParaRPr lang="ru-RU" sz="32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79591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4975"/>
            <a:ext cx="3895080" cy="2921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429000"/>
            <a:ext cx="4190311" cy="294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415532" cy="2927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447" y="1154744"/>
            <a:ext cx="3047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Святочные гадания</a:t>
            </a:r>
            <a:endParaRPr lang="ru-RU" sz="32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97646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</Words>
  <Application>Microsoft Office PowerPoint</Application>
  <PresentationFormat>Экран (4:3)</PresentationFormat>
  <Paragraphs>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Славянский бог Коляда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Gala</dc:creator>
  <cp:lastModifiedBy>Администратор</cp:lastModifiedBy>
  <cp:revision>14</cp:revision>
  <dcterms:created xsi:type="dcterms:W3CDTF">2014-01-06T19:17:25Z</dcterms:created>
  <dcterms:modified xsi:type="dcterms:W3CDTF">2017-01-12T11:12:46Z</dcterms:modified>
</cp:coreProperties>
</file>