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9"/>
    <p:restoredTop sz="94665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C39E3F8A-9E50-4B8E-8D3E-7728FA1DF854}" type="datetime1">
              <a:rPr lang="ru-RU"/>
              <a:pPr lvl="0">
                <a:defRPr/>
              </a:pPr>
              <a:t>28.10.2021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253C9BD0-2834-4F68-BC27-2A63B8BE0037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53C9BD0-2834-4F68-BC27-2A63B8BE0037}" type="slidenum">
              <a:rPr lang="en-US"/>
              <a:pPr lvl="0"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53C9BD0-2834-4F68-BC27-2A63B8BE0037}" type="slidenum">
              <a:rPr lang="en-US"/>
              <a:pPr lvl="0"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53C9BD0-2834-4F68-BC27-2A63B8BE0037}" type="slidenum">
              <a:rPr lang="en-US"/>
              <a:pPr lvl="0"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53C9BD0-2834-4F68-BC27-2A63B8BE0037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53C9BD0-2834-4F68-BC27-2A63B8BE0037}" type="slidenum">
              <a:rPr lang="en-US"/>
              <a:pPr lvl="0"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53C9BD0-2834-4F68-BC27-2A63B8BE0037}" type="slidenum">
              <a:rPr lang="en-US"/>
              <a:pPr lvl="0"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53C9BD0-2834-4F68-BC27-2A63B8BE0037}" type="slidenum">
              <a:rPr lang="en-US"/>
              <a:pPr lvl="0"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53C9BD0-2834-4F68-BC27-2A63B8BE0037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53C9BD0-2834-4F68-BC27-2A63B8BE0037}" type="slidenum">
              <a:rPr lang="en-US"/>
              <a:pPr lvl="0"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253C9BD0-2834-4F68-BC27-2A63B8BE0037}" type="slidenum">
              <a:rPr lang="en-US"/>
              <a:pPr lvl="0"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3CE23-6827-496E-B982-347F9225C381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5540A-C712-43E4-BA51-C974D5BCB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0.jpg"/>
          <p:cNvPicPr>
            <a:picLocks noChangeAspect="1"/>
          </p:cNvPicPr>
          <p:nvPr/>
        </p:nvPicPr>
        <p:blipFill rotWithShape="1">
          <a:blip r:embed="rId3" cstate="print"/>
          <a:srcRect r="5380" b="13960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2276872"/>
            <a:ext cx="9144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>
                <a:solidFill>
                  <a:srgbClr val="9900CC"/>
                </a:solidFill>
                <a:latin typeface="Times New Roman"/>
                <a:cs typeface="Times New Roman"/>
              </a:rPr>
              <a:t>Сколько?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539552" y="1412776"/>
            <a:ext cx="2138304" cy="2088232"/>
          </a:xfrm>
          <a:prstGeom prst="rect">
            <a:avLst/>
          </a:prstGeom>
          <a:noFill/>
          <a:ln w="9525">
            <a:noFill/>
            <a:miter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0" y="4005064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>
                <a:solidFill>
                  <a:srgbClr val="0000CC"/>
                </a:solidFill>
                <a:latin typeface="Times New Roman"/>
                <a:cs typeface="Times New Roman"/>
              </a:rPr>
              <a:t>Соотношение числа и цифры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0" y="260648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0000CC"/>
                </a:solidFill>
                <a:latin typeface="Times New Roman"/>
                <a:cs typeface="Times New Roman"/>
              </a:rPr>
              <a:t>Интерактивная игра-тренажёр</a:t>
            </a:r>
          </a:p>
        </p:txBody>
      </p:sp>
      <p:pic>
        <p:nvPicPr>
          <p:cNvPr id="36" name="Рисунок 35" descr="4.png"/>
          <p:cNvPicPr>
            <a:picLocks noChangeAspect="1"/>
          </p:cNvPicPr>
          <p:nvPr/>
        </p:nvPicPr>
        <p:blipFill rotWithShape="1">
          <a:blip r:embed="rId5" cstate="print"/>
          <a:srcRect t="6880"/>
          <a:stretch>
            <a:fillRect/>
          </a:stretch>
        </p:blipFill>
        <p:spPr>
          <a:xfrm>
            <a:off x="6456886" y="1484784"/>
            <a:ext cx="2283097" cy="2156537"/>
          </a:xfrm>
          <a:prstGeom prst="rect">
            <a:avLst/>
          </a:prstGeom>
        </p:spPr>
      </p:pic>
      <p:sp>
        <p:nvSpPr>
          <p:cNvPr id="37" name="Блок-схема: процесс 36"/>
          <p:cNvSpPr/>
          <p:nvPr/>
        </p:nvSpPr>
        <p:spPr>
          <a:xfrm>
            <a:off x="467544" y="5373216"/>
            <a:ext cx="648072" cy="108012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b="1">
                <a:solidFill>
                  <a:srgbClr val="CC3399"/>
                </a:solidFill>
                <a:latin typeface="Times New Roman"/>
                <a:cs typeface="Times New Roman"/>
              </a:rPr>
              <a:t>1</a:t>
            </a:r>
          </a:p>
        </p:txBody>
      </p:sp>
      <p:sp>
        <p:nvSpPr>
          <p:cNvPr id="38" name="Блок-схема: процесс 37"/>
          <p:cNvSpPr/>
          <p:nvPr/>
        </p:nvSpPr>
        <p:spPr>
          <a:xfrm>
            <a:off x="1331640" y="5373216"/>
            <a:ext cx="648072" cy="108012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b="1">
                <a:solidFill>
                  <a:srgbClr val="CC3399"/>
                </a:solidFill>
                <a:latin typeface="Times New Roman"/>
                <a:cs typeface="Times New Roman"/>
              </a:rPr>
              <a:t>2</a:t>
            </a:r>
          </a:p>
        </p:txBody>
      </p:sp>
      <p:sp>
        <p:nvSpPr>
          <p:cNvPr id="40" name="Блок-схема: процесс 39"/>
          <p:cNvSpPr/>
          <p:nvPr/>
        </p:nvSpPr>
        <p:spPr>
          <a:xfrm>
            <a:off x="2195736" y="5373216"/>
            <a:ext cx="648072" cy="108012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b="1">
                <a:solidFill>
                  <a:srgbClr val="CC3399"/>
                </a:solidFill>
                <a:latin typeface="Times New Roman"/>
                <a:cs typeface="Times New Roman"/>
              </a:rPr>
              <a:t>3</a:t>
            </a:r>
          </a:p>
        </p:txBody>
      </p:sp>
      <p:pic>
        <p:nvPicPr>
          <p:cNvPr id="41" name="Рисунок 40" descr="9.png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6706931" y="4781093"/>
            <a:ext cx="2174224" cy="1979589"/>
          </a:xfrm>
          <a:prstGeom prst="rect">
            <a:avLst/>
          </a:prstGeom>
        </p:spPr>
      </p:pic>
      <p:sp>
        <p:nvSpPr>
          <p:cNvPr id="2051" name="TextBox 2050"/>
          <p:cNvSpPr txBox="1"/>
          <p:nvPr/>
        </p:nvSpPr>
        <p:spPr>
          <a:xfrm>
            <a:off x="2604120" y="4725144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800080"/>
                </a:solidFill>
                <a:latin typeface="Times New Roman"/>
                <a:cs typeface="Times New Roman"/>
              </a:rPr>
              <a:t>Автор презентации</a:t>
            </a:r>
            <a:r>
              <a:rPr lang="ru-RU" b="1">
                <a:solidFill>
                  <a:srgbClr val="800080"/>
                </a:solidFill>
                <a:latin typeface="Times New Roman"/>
                <a:cs typeface="Times New Roman"/>
              </a:rPr>
              <a:t>:  </a:t>
            </a:r>
            <a:r>
              <a:rPr lang="ru-RU" b="1" smtClean="0">
                <a:solidFill>
                  <a:srgbClr val="800080"/>
                </a:solidFill>
                <a:latin typeface="Times New Roman"/>
                <a:cs typeface="Times New Roman"/>
              </a:rPr>
              <a:t>Кокшарова Марина </a:t>
            </a:r>
            <a:r>
              <a:rPr lang="ru-RU" b="1" dirty="0" smtClean="0">
                <a:solidFill>
                  <a:srgbClr val="800080"/>
                </a:solidFill>
                <a:latin typeface="Times New Roman"/>
                <a:cs typeface="Times New Roman"/>
              </a:rPr>
              <a:t>Юрьевна</a:t>
            </a:r>
            <a:endParaRPr lang="ru-RU" b="1" dirty="0">
              <a:solidFill>
                <a:srgbClr val="80008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0.jpg"/>
          <p:cNvPicPr>
            <a:picLocks noChangeAspect="1"/>
          </p:cNvPicPr>
          <p:nvPr/>
        </p:nvPicPr>
        <p:blipFill>
          <a:blip r:embed="rId4" cstate="print"/>
          <a:srcRect r="5383" b="1396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40466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Сколько?</a:t>
            </a:r>
            <a:endParaRPr lang="ru-RU" sz="4000" b="1" dirty="0">
              <a:solidFill>
                <a:srgbClr val="0000CC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6228184" y="1700808"/>
            <a:ext cx="1944216" cy="2664296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9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39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2339752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683568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4067944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745232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5796136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Рисунок 30" descr="9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525481" y="562752"/>
            <a:ext cx="5140714" cy="4680521"/>
          </a:xfrm>
          <a:prstGeom prst="rect">
            <a:avLst/>
          </a:prstGeom>
        </p:spPr>
      </p:pic>
      <p:pic>
        <p:nvPicPr>
          <p:cNvPr id="32" name="MS900074828[1].wav">
            <a:hlinkClick r:id="" action="ppaction://media"/>
          </p:cNvPr>
          <p:cNvPicPr>
            <a:picLocks noRot="1" noChangeAspect="1"/>
          </p:cNvPicPr>
          <p:nvPr>
            <a:wavAudioFile r:embed="rId1" name="MS900074828[1].wav"/>
          </p:nvPr>
        </p:nvPicPr>
        <p:blipFill>
          <a:blip r:embed="rId6" cstate="print"/>
          <a:stretch>
            <a:fillRect/>
          </a:stretch>
        </p:blipFill>
        <p:spPr>
          <a:xfrm>
            <a:off x="9468544" y="548680"/>
            <a:ext cx="304800" cy="304800"/>
          </a:xfrm>
          <a:prstGeom prst="rect">
            <a:avLst/>
          </a:prstGeom>
        </p:spPr>
      </p:pic>
      <p:sp>
        <p:nvSpPr>
          <p:cNvPr id="24" name="Управляющая кнопка: домой 23">
            <a:hlinkClick r:id="" action="ppaction://hlinkshowjump?jump=firstslide" highlightClick="1"/>
          </p:cNvPr>
          <p:cNvSpPr/>
          <p:nvPr/>
        </p:nvSpPr>
        <p:spPr>
          <a:xfrm>
            <a:off x="8604448" y="6309320"/>
            <a:ext cx="539552" cy="548680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9900CC"/>
                </a:solidFill>
              </a:ln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81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showWhenStopped="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0.jpg"/>
          <p:cNvPicPr>
            <a:picLocks noChangeAspect="1"/>
          </p:cNvPicPr>
          <p:nvPr/>
        </p:nvPicPr>
        <p:blipFill>
          <a:blip r:embed="rId4" cstate="print"/>
          <a:srcRect r="5383" b="1396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40466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Сколько?</a:t>
            </a:r>
            <a:endParaRPr lang="ru-RU" sz="4000" b="1" dirty="0">
              <a:solidFill>
                <a:srgbClr val="0000CC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6228184" y="1700808"/>
            <a:ext cx="1944216" cy="2664296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9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39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4067944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683568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745232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5796136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241176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hlinkshowjump?jump=nextslide" highlightClick="1"/>
          </p:cNvPr>
          <p:cNvSpPr/>
          <p:nvPr/>
        </p:nvSpPr>
        <p:spPr>
          <a:xfrm>
            <a:off x="8172400" y="6453336"/>
            <a:ext cx="971600" cy="404664"/>
          </a:xfrm>
          <a:prstGeom prst="actionButtonBlank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908720"/>
            <a:ext cx="3851473" cy="3761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MS900074828[1].wav">
            <a:hlinkClick r:id="" action="ppaction://media"/>
          </p:cNvPr>
          <p:cNvPicPr>
            <a:picLocks noRot="1" noChangeAspect="1"/>
          </p:cNvPicPr>
          <p:nvPr>
            <a:wavAudioFile r:embed="rId1" name="MS900074828[1].wav"/>
          </p:nvPr>
        </p:nvPicPr>
        <p:blipFill>
          <a:blip r:embed="rId6" cstate="print"/>
          <a:stretch>
            <a:fillRect/>
          </a:stretch>
        </p:blipFill>
        <p:spPr>
          <a:xfrm>
            <a:off x="9396536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81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0.jpg"/>
          <p:cNvPicPr>
            <a:picLocks noChangeAspect="1"/>
          </p:cNvPicPr>
          <p:nvPr/>
        </p:nvPicPr>
        <p:blipFill>
          <a:blip r:embed="rId4" cstate="print"/>
          <a:srcRect r="5383" b="1396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40466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Сколько?</a:t>
            </a:r>
            <a:endParaRPr lang="ru-RU" sz="4000" b="1" dirty="0">
              <a:solidFill>
                <a:srgbClr val="0000CC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6228184" y="1700808"/>
            <a:ext cx="1944216" cy="2664296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9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39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4067944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241176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745232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5796136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683568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hlinkshowjump?jump=nextslide" highlightClick="1"/>
          </p:cNvPr>
          <p:cNvSpPr/>
          <p:nvPr/>
        </p:nvSpPr>
        <p:spPr>
          <a:xfrm>
            <a:off x="8172400" y="6453336"/>
            <a:ext cx="971600" cy="404664"/>
          </a:xfrm>
          <a:prstGeom prst="actionButtonBlank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6274" r="55703" b="50606"/>
          <a:stretch>
            <a:fillRect/>
          </a:stretch>
        </p:blipFill>
        <p:spPr bwMode="auto">
          <a:xfrm>
            <a:off x="899592" y="1772816"/>
            <a:ext cx="230425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 cstate="print"/>
          <a:srcRect l="6274" r="55703" b="50606"/>
          <a:stretch>
            <a:fillRect/>
          </a:stretch>
        </p:blipFill>
        <p:spPr bwMode="auto">
          <a:xfrm>
            <a:off x="3563888" y="1772816"/>
            <a:ext cx="230425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MS900074828[1].wav">
            <a:hlinkClick r:id="" action="ppaction://media"/>
          </p:cNvPr>
          <p:cNvPicPr>
            <a:picLocks noRot="1" noChangeAspect="1"/>
          </p:cNvPicPr>
          <p:nvPr>
            <a:wavAudioFile r:embed="rId1" name="MS900074828[1].wav"/>
          </p:nvPr>
        </p:nvPicPr>
        <p:blipFill>
          <a:blip r:embed="rId6" cstate="print"/>
          <a:stretch>
            <a:fillRect/>
          </a:stretch>
        </p:blipFill>
        <p:spPr>
          <a:xfrm>
            <a:off x="7956376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81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0.jpg"/>
          <p:cNvPicPr>
            <a:picLocks noChangeAspect="1"/>
          </p:cNvPicPr>
          <p:nvPr/>
        </p:nvPicPr>
        <p:blipFill>
          <a:blip r:embed="rId4" cstate="print"/>
          <a:srcRect r="5383" b="1396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40466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Сколько?</a:t>
            </a:r>
            <a:endParaRPr lang="ru-RU" sz="4000" b="1" dirty="0">
              <a:solidFill>
                <a:srgbClr val="0000CC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6228184" y="1700808"/>
            <a:ext cx="1944216" cy="2664296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9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39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683568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241176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745232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5796136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4067944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hlinkshowjump?jump=nextslide" highlightClick="1"/>
          </p:cNvPr>
          <p:cNvSpPr/>
          <p:nvPr/>
        </p:nvSpPr>
        <p:spPr>
          <a:xfrm>
            <a:off x="8172400" y="6453336"/>
            <a:ext cx="971600" cy="404664"/>
          </a:xfrm>
          <a:prstGeom prst="actionButtonBlank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бабочка 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8890258" flipH="1">
            <a:off x="1219257" y="1062190"/>
            <a:ext cx="2061116" cy="1961856"/>
          </a:xfrm>
          <a:prstGeom prst="rect">
            <a:avLst/>
          </a:prstGeom>
        </p:spPr>
      </p:pic>
      <p:pic>
        <p:nvPicPr>
          <p:cNvPr id="31" name="Рисунок 30" descr="бабочка 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900418" y="2564904"/>
            <a:ext cx="2345504" cy="2232549"/>
          </a:xfrm>
          <a:prstGeom prst="rect">
            <a:avLst/>
          </a:prstGeom>
        </p:spPr>
      </p:pic>
      <p:pic>
        <p:nvPicPr>
          <p:cNvPr id="32" name="Рисунок 31" descr="бабочка 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1412776"/>
            <a:ext cx="2168699" cy="2064259"/>
          </a:xfrm>
          <a:prstGeom prst="rect">
            <a:avLst/>
          </a:prstGeom>
        </p:spPr>
      </p:pic>
      <p:pic>
        <p:nvPicPr>
          <p:cNvPr id="34" name="MS900074828[1].wav">
            <a:hlinkClick r:id="" action="ppaction://media"/>
          </p:cNvPr>
          <p:cNvPicPr>
            <a:picLocks noRot="1" noChangeAspect="1"/>
          </p:cNvPicPr>
          <p:nvPr>
            <a:wavAudioFile r:embed="rId1" name="MS900074828[1].wav"/>
          </p:nvPr>
        </p:nvPicPr>
        <p:blipFill>
          <a:blip r:embed="rId6" cstate="print"/>
          <a:stretch>
            <a:fillRect/>
          </a:stretch>
        </p:blipFill>
        <p:spPr>
          <a:xfrm>
            <a:off x="7956376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81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0.jpg"/>
          <p:cNvPicPr>
            <a:picLocks noChangeAspect="1"/>
          </p:cNvPicPr>
          <p:nvPr/>
        </p:nvPicPr>
        <p:blipFill>
          <a:blip r:embed="rId4" cstate="print"/>
          <a:srcRect r="5383" b="1396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40466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Сколько?</a:t>
            </a:r>
            <a:endParaRPr lang="ru-RU" sz="4000" b="1" dirty="0">
              <a:solidFill>
                <a:srgbClr val="0000CC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6228184" y="1700808"/>
            <a:ext cx="1944216" cy="2664296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9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39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683568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241176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745232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5796136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4067944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hlinkshowjump?jump=nextslide" highlightClick="1"/>
          </p:cNvPr>
          <p:cNvSpPr/>
          <p:nvPr/>
        </p:nvSpPr>
        <p:spPr>
          <a:xfrm>
            <a:off x="8172400" y="6453336"/>
            <a:ext cx="971600" cy="404664"/>
          </a:xfrm>
          <a:prstGeom prst="actionButtonBlank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Рисунок 33" descr="4.png"/>
          <p:cNvPicPr>
            <a:picLocks noChangeAspect="1"/>
          </p:cNvPicPr>
          <p:nvPr/>
        </p:nvPicPr>
        <p:blipFill>
          <a:blip r:embed="rId5" cstate="print"/>
          <a:srcRect t="6876"/>
          <a:stretch>
            <a:fillRect/>
          </a:stretch>
        </p:blipFill>
        <p:spPr>
          <a:xfrm>
            <a:off x="683568" y="1196752"/>
            <a:ext cx="4214299" cy="3980687"/>
          </a:xfrm>
          <a:prstGeom prst="rect">
            <a:avLst/>
          </a:prstGeom>
        </p:spPr>
      </p:pic>
      <p:pic>
        <p:nvPicPr>
          <p:cNvPr id="35" name="MS900074828[1].wav">
            <a:hlinkClick r:id="" action="ppaction://media"/>
          </p:cNvPr>
          <p:cNvPicPr>
            <a:picLocks noRot="1" noChangeAspect="1"/>
          </p:cNvPicPr>
          <p:nvPr>
            <a:wavAudioFile r:embed="rId1" name="MS900074828[1].wav"/>
          </p:nvPr>
        </p:nvPicPr>
        <p:blipFill>
          <a:blip r:embed="rId6" cstate="print"/>
          <a:stretch>
            <a:fillRect/>
          </a:stretch>
        </p:blipFill>
        <p:spPr>
          <a:xfrm>
            <a:off x="7956376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81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0.jpg"/>
          <p:cNvPicPr>
            <a:picLocks noChangeAspect="1"/>
          </p:cNvPicPr>
          <p:nvPr/>
        </p:nvPicPr>
        <p:blipFill>
          <a:blip r:embed="rId4" cstate="print"/>
          <a:srcRect r="5383" b="1396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5" cstate="print"/>
          <a:srcRect l="21559" r="20950" b="1779"/>
          <a:stretch>
            <a:fillRect/>
          </a:stretch>
        </p:blipFill>
        <p:spPr>
          <a:xfrm>
            <a:off x="899592" y="1268760"/>
            <a:ext cx="1984220" cy="22322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0466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Сколько?</a:t>
            </a:r>
            <a:endParaRPr lang="ru-RU" sz="4000" b="1" dirty="0">
              <a:solidFill>
                <a:srgbClr val="0000CC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1.png"/>
          <p:cNvPicPr>
            <a:picLocks noChangeAspect="1"/>
          </p:cNvPicPr>
          <p:nvPr/>
        </p:nvPicPr>
        <p:blipFill>
          <a:blip r:embed="rId5" cstate="print"/>
          <a:srcRect l="21559" r="20950" b="1779"/>
          <a:stretch>
            <a:fillRect/>
          </a:stretch>
        </p:blipFill>
        <p:spPr>
          <a:xfrm>
            <a:off x="3995936" y="2276872"/>
            <a:ext cx="1984220" cy="2232248"/>
          </a:xfrm>
          <a:prstGeom prst="rect">
            <a:avLst/>
          </a:prstGeom>
        </p:spPr>
      </p:pic>
      <p:pic>
        <p:nvPicPr>
          <p:cNvPr id="9" name="Рисунок 8" descr="1.png"/>
          <p:cNvPicPr>
            <a:picLocks noChangeAspect="1"/>
          </p:cNvPicPr>
          <p:nvPr/>
        </p:nvPicPr>
        <p:blipFill>
          <a:blip r:embed="rId5" cstate="print"/>
          <a:srcRect l="21559" r="20950" b="1779"/>
          <a:stretch>
            <a:fillRect/>
          </a:stretch>
        </p:blipFill>
        <p:spPr>
          <a:xfrm>
            <a:off x="2555776" y="2708920"/>
            <a:ext cx="1984220" cy="2232248"/>
          </a:xfrm>
          <a:prstGeom prst="rect">
            <a:avLst/>
          </a:prstGeom>
        </p:spPr>
      </p:pic>
      <p:pic>
        <p:nvPicPr>
          <p:cNvPr id="10" name="Рисунок 9" descr="1.png"/>
          <p:cNvPicPr>
            <a:picLocks noChangeAspect="1"/>
          </p:cNvPicPr>
          <p:nvPr/>
        </p:nvPicPr>
        <p:blipFill>
          <a:blip r:embed="rId5" cstate="print"/>
          <a:srcRect l="21559" r="20950" b="1779"/>
          <a:stretch>
            <a:fillRect/>
          </a:stretch>
        </p:blipFill>
        <p:spPr>
          <a:xfrm>
            <a:off x="683568" y="2708920"/>
            <a:ext cx="1984220" cy="2232248"/>
          </a:xfrm>
          <a:prstGeom prst="rect">
            <a:avLst/>
          </a:prstGeom>
        </p:spPr>
      </p:pic>
      <p:pic>
        <p:nvPicPr>
          <p:cNvPr id="11" name="Рисунок 10" descr="1.png"/>
          <p:cNvPicPr>
            <a:picLocks noChangeAspect="1"/>
          </p:cNvPicPr>
          <p:nvPr/>
        </p:nvPicPr>
        <p:blipFill>
          <a:blip r:embed="rId5" cstate="print"/>
          <a:srcRect l="21559" r="20950" b="1779"/>
          <a:stretch>
            <a:fillRect/>
          </a:stretch>
        </p:blipFill>
        <p:spPr>
          <a:xfrm>
            <a:off x="2987824" y="1268760"/>
            <a:ext cx="1984220" cy="2232248"/>
          </a:xfrm>
          <a:prstGeom prst="rect">
            <a:avLst/>
          </a:prstGeom>
        </p:spPr>
      </p:pic>
      <p:sp>
        <p:nvSpPr>
          <p:cNvPr id="18" name="Блок-схема: процесс 17"/>
          <p:cNvSpPr/>
          <p:nvPr/>
        </p:nvSpPr>
        <p:spPr>
          <a:xfrm>
            <a:off x="6228184" y="1700808"/>
            <a:ext cx="1944216" cy="2664296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9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39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683568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241176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4067944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5796136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745232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hlinkshowjump?jump=nextslide" highlightClick="1"/>
          </p:cNvPr>
          <p:cNvSpPr/>
          <p:nvPr/>
        </p:nvSpPr>
        <p:spPr>
          <a:xfrm>
            <a:off x="8172400" y="6453336"/>
            <a:ext cx="971600" cy="404664"/>
          </a:xfrm>
          <a:prstGeom prst="actionButtonBlank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" name="MS900074828[1].wav">
            <a:hlinkClick r:id="" action="ppaction://media"/>
          </p:cNvPr>
          <p:cNvPicPr>
            <a:picLocks noRot="1" noChangeAspect="1"/>
          </p:cNvPicPr>
          <p:nvPr>
            <a:wavAudioFile r:embed="rId1" name="MS900074828[1].wav"/>
          </p:nvPr>
        </p:nvPicPr>
        <p:blipFill>
          <a:blip r:embed="rId6" cstate="print"/>
          <a:stretch>
            <a:fillRect/>
          </a:stretch>
        </p:blipFill>
        <p:spPr>
          <a:xfrm>
            <a:off x="9468544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81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0.jpg"/>
          <p:cNvPicPr>
            <a:picLocks noChangeAspect="1"/>
          </p:cNvPicPr>
          <p:nvPr/>
        </p:nvPicPr>
        <p:blipFill>
          <a:blip r:embed="rId4" cstate="print"/>
          <a:srcRect r="5383" b="1396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40466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Сколько?</a:t>
            </a:r>
            <a:endParaRPr lang="ru-RU" sz="4000" b="1" dirty="0">
              <a:solidFill>
                <a:srgbClr val="0000CC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6228184" y="1700808"/>
            <a:ext cx="1944216" cy="2664296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9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39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683568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241176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4067944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745232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5724128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hlinkshowjump?jump=nextslide" highlightClick="1"/>
          </p:cNvPr>
          <p:cNvSpPr/>
          <p:nvPr/>
        </p:nvSpPr>
        <p:spPr>
          <a:xfrm>
            <a:off x="8172400" y="6453336"/>
            <a:ext cx="971600" cy="404664"/>
          </a:xfrm>
          <a:prstGeom prst="actionButtonBlank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мяч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1340768"/>
            <a:ext cx="1518419" cy="1518419"/>
          </a:xfrm>
          <a:prstGeom prst="rect">
            <a:avLst/>
          </a:prstGeom>
        </p:spPr>
      </p:pic>
      <p:pic>
        <p:nvPicPr>
          <p:cNvPr id="31" name="Рисунок 30" descr="мяч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2852936"/>
            <a:ext cx="1518419" cy="1518419"/>
          </a:xfrm>
          <a:prstGeom prst="rect">
            <a:avLst/>
          </a:prstGeom>
        </p:spPr>
      </p:pic>
      <p:pic>
        <p:nvPicPr>
          <p:cNvPr id="32" name="Рисунок 31" descr="мяч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1340768"/>
            <a:ext cx="1518419" cy="1518419"/>
          </a:xfrm>
          <a:prstGeom prst="rect">
            <a:avLst/>
          </a:prstGeom>
        </p:spPr>
      </p:pic>
      <p:pic>
        <p:nvPicPr>
          <p:cNvPr id="33" name="Рисунок 32" descr="мяч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2852936"/>
            <a:ext cx="1518419" cy="1518419"/>
          </a:xfrm>
          <a:prstGeom prst="rect">
            <a:avLst/>
          </a:prstGeom>
        </p:spPr>
      </p:pic>
      <p:pic>
        <p:nvPicPr>
          <p:cNvPr id="34" name="Рисунок 33" descr="мяч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2852936"/>
            <a:ext cx="1518419" cy="1518419"/>
          </a:xfrm>
          <a:prstGeom prst="rect">
            <a:avLst/>
          </a:prstGeom>
        </p:spPr>
      </p:pic>
      <p:pic>
        <p:nvPicPr>
          <p:cNvPr id="35" name="Рисунок 34" descr="мяч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1340768"/>
            <a:ext cx="1518419" cy="1518419"/>
          </a:xfrm>
          <a:prstGeom prst="rect">
            <a:avLst/>
          </a:prstGeom>
        </p:spPr>
      </p:pic>
      <p:pic>
        <p:nvPicPr>
          <p:cNvPr id="36" name="MS900074828[1].wav">
            <a:hlinkClick r:id="" action="ppaction://media"/>
          </p:cNvPr>
          <p:cNvPicPr>
            <a:picLocks noRot="1" noChangeAspect="1"/>
          </p:cNvPicPr>
          <p:nvPr>
            <a:wavAudioFile r:embed="rId1" name="MS900074828[1].wav"/>
          </p:nvPr>
        </p:nvPicPr>
        <p:blipFill>
          <a:blip r:embed="rId6" cstate="print"/>
          <a:stretch>
            <a:fillRect/>
          </a:stretch>
        </p:blipFill>
        <p:spPr>
          <a:xfrm>
            <a:off x="7956376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81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0.jpg"/>
          <p:cNvPicPr>
            <a:picLocks noChangeAspect="1"/>
          </p:cNvPicPr>
          <p:nvPr/>
        </p:nvPicPr>
        <p:blipFill>
          <a:blip r:embed="rId4" cstate="print"/>
          <a:srcRect r="5383" b="1396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40466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Сколько?</a:t>
            </a:r>
            <a:endParaRPr lang="ru-RU" sz="4000" b="1" dirty="0">
              <a:solidFill>
                <a:srgbClr val="0000CC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6228184" y="1700808"/>
            <a:ext cx="1944216" cy="2664296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9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39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5796136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241176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4067944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745232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683568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hlinkshowjump?jump=nextslide" highlightClick="1"/>
          </p:cNvPr>
          <p:cNvSpPr/>
          <p:nvPr/>
        </p:nvSpPr>
        <p:spPr>
          <a:xfrm>
            <a:off x="8172400" y="6453336"/>
            <a:ext cx="971600" cy="404664"/>
          </a:xfrm>
          <a:prstGeom prst="actionButtonBlank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" name="Рисунок 35" descr="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465352" y="980728"/>
            <a:ext cx="4950337" cy="4104456"/>
          </a:xfrm>
          <a:prstGeom prst="rect">
            <a:avLst/>
          </a:prstGeom>
        </p:spPr>
      </p:pic>
      <p:pic>
        <p:nvPicPr>
          <p:cNvPr id="37" name="MS900074828[1].wav">
            <a:hlinkClick r:id="" action="ppaction://media"/>
          </p:cNvPr>
          <p:cNvPicPr>
            <a:picLocks noRot="1" noChangeAspect="1"/>
          </p:cNvPicPr>
          <p:nvPr>
            <a:wavAudioFile r:embed="rId1" name="MS900074828[1].wav"/>
          </p:nvPr>
        </p:nvPicPr>
        <p:blipFill>
          <a:blip r:embed="rId6" cstate="print"/>
          <a:stretch>
            <a:fillRect/>
          </a:stretch>
        </p:blipFill>
        <p:spPr>
          <a:xfrm>
            <a:off x="7956376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81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0.jpg"/>
          <p:cNvPicPr>
            <a:picLocks noChangeAspect="1"/>
          </p:cNvPicPr>
          <p:nvPr/>
        </p:nvPicPr>
        <p:blipFill>
          <a:blip r:embed="rId4" cstate="print"/>
          <a:srcRect r="5383" b="1396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40466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Сколько?</a:t>
            </a:r>
            <a:endParaRPr lang="ru-RU" sz="4000" b="1" dirty="0">
              <a:solidFill>
                <a:srgbClr val="0000CC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6228184" y="1700808"/>
            <a:ext cx="1944216" cy="2664296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9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39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5796136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683568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4067944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745232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2411760" y="4869160"/>
            <a:ext cx="936104" cy="1440160"/>
          </a:xfrm>
          <a:prstGeom prst="flowChartProcess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96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Управляющая кнопка: настраиваемая 29">
            <a:hlinkClick r:id="" action="ppaction://hlinkshowjump?jump=nextslide" highlightClick="1"/>
          </p:cNvPr>
          <p:cNvSpPr/>
          <p:nvPr/>
        </p:nvSpPr>
        <p:spPr>
          <a:xfrm>
            <a:off x="8172400" y="6453336"/>
            <a:ext cx="971600" cy="404664"/>
          </a:xfrm>
          <a:prstGeom prst="actionButtonBlank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1340768"/>
            <a:ext cx="5172764" cy="3240360"/>
          </a:xfrm>
          <a:prstGeom prst="rect">
            <a:avLst/>
          </a:prstGeom>
        </p:spPr>
      </p:pic>
      <p:pic>
        <p:nvPicPr>
          <p:cNvPr id="31" name="MS900074828[1].wav">
            <a:hlinkClick r:id="" action="ppaction://media"/>
          </p:cNvPr>
          <p:cNvPicPr>
            <a:picLocks noRot="1" noChangeAspect="1"/>
          </p:cNvPicPr>
          <p:nvPr>
            <a:wavAudioFile r:embed="rId1" name="MS900074828[1].wav"/>
          </p:nvPr>
        </p:nvPicPr>
        <p:blipFill>
          <a:blip r:embed="rId6" cstate="print"/>
          <a:stretch>
            <a:fillRect/>
          </a:stretch>
        </p:blipFill>
        <p:spPr>
          <a:xfrm>
            <a:off x="7956376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81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</Words>
  <Application>Microsoft Office PowerPoint</Application>
  <PresentationFormat>Экран (4:3)</PresentationFormat>
  <Paragraphs>88</Paragraphs>
  <Slides>10</Slides>
  <Notes>10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Игра-тренажер "Сколько?"</dc:title>
  <dc:creator>Антонина</dc:creator>
  <cp:lastModifiedBy>User</cp:lastModifiedBy>
  <cp:revision>149</cp:revision>
  <dcterms:created xsi:type="dcterms:W3CDTF">2013-11-20T14:09:01Z</dcterms:created>
  <dcterms:modified xsi:type="dcterms:W3CDTF">2021-10-28T04:02:28Z</dcterms:modified>
  <cp:version>0906.0100.01</cp:version>
</cp:coreProperties>
</file>