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0" r:id="rId3"/>
    <p:sldId id="277" r:id="rId4"/>
    <p:sldId id="278" r:id="rId5"/>
    <p:sldId id="280" r:id="rId6"/>
    <p:sldId id="262" r:id="rId7"/>
    <p:sldId id="273" r:id="rId8"/>
    <p:sldId id="274" r:id="rId9"/>
    <p:sldId id="281" r:id="rId10"/>
    <p:sldId id="263" r:id="rId11"/>
    <p:sldId id="264" r:id="rId12"/>
    <p:sldId id="268" r:id="rId13"/>
    <p:sldId id="282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>
        <p:scale>
          <a:sx n="78" d="100"/>
          <a:sy n="78" d="100"/>
        </p:scale>
        <p:origin x="-11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CCCC"/>
            </a:gs>
            <a:gs pos="50000">
              <a:schemeClr val="bg1"/>
            </a:gs>
            <a:gs pos="100000">
              <a:srgbClr val="33CCCC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1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1500173"/>
            <a:ext cx="7572428" cy="1928827"/>
          </a:xfrm>
        </p:spPr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Профессии детского сада</a:t>
            </a:r>
            <a:endParaRPr lang="ru-RU" b="1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214290"/>
            <a:ext cx="6537838" cy="1285884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26" name="AutoShape 2" descr="пова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C:\Users\Ольга\Downloads\выпускной\3702_html_3effcc5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3996982"/>
            <a:ext cx="3065808" cy="2580033"/>
          </a:xfrm>
          <a:prstGeom prst="rect">
            <a:avLst/>
          </a:prstGeom>
          <a:noFill/>
        </p:spPr>
      </p:pic>
      <p:pic>
        <p:nvPicPr>
          <p:cNvPr id="1027" name="Picture 3" descr="C:\Users\Ольга\Downloads\выпускной\91349_html_m335f357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60722" y="3857628"/>
            <a:ext cx="2864177" cy="2671765"/>
          </a:xfrm>
          <a:prstGeom prst="rect">
            <a:avLst/>
          </a:prstGeom>
          <a:noFill/>
        </p:spPr>
      </p:pic>
      <p:pic>
        <p:nvPicPr>
          <p:cNvPr id="1032" name="Picture 8" descr="C:\Users\Ольга\Downloads\psihologiya0000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500306"/>
            <a:ext cx="1500198" cy="417713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00100" y="357166"/>
            <a:ext cx="7715304" cy="36933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Кокшарова </a:t>
            </a:r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M.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8523~1\AppData\Local\Temp\Rar$DIa0.205\повар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b="6951"/>
          <a:stretch>
            <a:fillRect/>
          </a:stretch>
        </p:blipFill>
        <p:spPr bwMode="auto">
          <a:xfrm>
            <a:off x="0" y="0"/>
            <a:ext cx="4572001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72066" y="116632"/>
            <a:ext cx="4071934" cy="1916832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Загадка 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Приготовит  вкусный суп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Малышам из разных групп,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Ловко вылепит котлеты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 нарежет винегреты.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551837"/>
            <a:ext cx="44291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детском саду повар готовит на кухне разные блюда. Он варит супы, каши, компоты, жарит котлеты, блины, мясо. Повар умеет испечь вкусные пироги и булочки. 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4876" y="332656"/>
            <a:ext cx="4286280" cy="1447016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Загадка </a:t>
            </a: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В детском садике обед, </a:t>
            </a:r>
            <a:b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Но ведь мамы рядом нет, </a:t>
            </a:r>
            <a:b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Кто ж на стол там накрывает? </a:t>
            </a: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 за нами убирает?</a:t>
            </a:r>
            <a:endParaRPr lang="ru-RU" sz="18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8523~1\AppData\Local\Temp\Rar$DIa0.844\мл воспит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b="6951"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643438" y="1785926"/>
            <a:ext cx="450056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детском саду помощник воспитателя накрывает на стол, красиво расставляя посуду, кормит детей, моет посуду и пол, вытирает пыль.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Помощник воспитателя меняет полотенца и постельное бельё детей, красиво заправляет детские кроватки. Благодаря труду няни в группе всегда чисто и уютно.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 время подготовки детей к прогулке младший воспитатель помогает им одеться, завязать шарфы и застегнуть пуговицы. Когда дети возвращаются с прогулки, он приветливо встречает ребятишек и помогает им раздеться.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8523~1\AppData\Local\Temp\Rar$DIa0.800\врач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b="5901"/>
          <a:stretch>
            <a:fillRect/>
          </a:stretch>
        </p:blipFill>
        <p:spPr bwMode="auto">
          <a:xfrm>
            <a:off x="0" y="0"/>
            <a:ext cx="4644008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43438" y="571480"/>
            <a:ext cx="4500562" cy="2286016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Загадка </a:t>
            </a:r>
          </a:p>
          <a:p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Она может ставить банки,</a:t>
            </a:r>
            <a:b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Мазать ссадины и ранки.</a:t>
            </a:r>
            <a:b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Она лаской, добрым словом</a:t>
            </a:r>
            <a:b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Помогает стать здоровым!</a:t>
            </a:r>
          </a:p>
          <a:p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643438" y="2428868"/>
            <a:ext cx="4500562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детском саду медсестра следит за здоровьем детей: осматривает их, взвешивает и измеряет рост, ставит прививки. Она составляет меню на каждый день, чтобы повар приготовил вкусную и полезную пищу.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кабинете медсестры имеется необходимое оборудование: ростомер, весы, шприцы, различные лекарства, витамины.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6" y="1340768"/>
            <a:ext cx="4681660" cy="3960440"/>
          </a:xfrm>
        </p:spPr>
        <p:txBody>
          <a:bodyPr>
            <a:normAutofit/>
          </a:bodyPr>
          <a:lstStyle/>
          <a:p>
            <a:pPr algn="l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Чистые полотенца для носа и щечек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Сухие простынки для сладкого сна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 это работа натруженных ручек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Хоть незаметна бывает она.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 порошок из телерекламы,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0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суперстиралка</a:t>
            </a: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и не вода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 наша прачка все это время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Заботится чтобы была чистота.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2000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3" descr="C:\Users\8523~1\AppData\Local\Temp\Rar$DIa0.121\прачка.jpg"/>
          <p:cNvPicPr>
            <a:picLocks noChangeAspect="1" noChangeArrowheads="1"/>
          </p:cNvPicPr>
          <p:nvPr/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072066" y="214290"/>
            <a:ext cx="407193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Загадка</a:t>
            </a:r>
            <a:endParaRPr kumimoji="0" lang="ru-RU" b="0" i="0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Кто постирает нам белье,                                                                                                                                                             Чтоб было чистое оно,                                                                                                                                                            Посушит и разгладит,                                                                                                                                                                                 И утюгом погладит?                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8523~1\AppData\Local\Temp\Rar$DIa0.486\дворник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b="5901"/>
          <a:stretch>
            <a:fillRect/>
          </a:stretch>
        </p:blipFill>
        <p:spPr bwMode="auto">
          <a:xfrm>
            <a:off x="0" y="0"/>
            <a:ext cx="4427984" cy="6858000"/>
          </a:xfrm>
          <a:prstGeom prst="rect">
            <a:avLst/>
          </a:prstGeom>
          <a:noFill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4429124" y="2071678"/>
            <a:ext cx="47148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детском саду дворник подметает детские площадки, собирает мусор, поливает песок и участки, подстригает траву. Осенью дворник сгребает опавшие листья и убирает их с участков. Зимой дворник расчищает дорожки от снега, убирает снег на участках. Он заботится о том, чтобы во дворе всегда было чисто и красиво.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Для работы дворнику необходимы метла, лопата, грабли, тележка, шланг для полива, перчатки.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786314" y="285728"/>
            <a:ext cx="435768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Загадка</a:t>
            </a:r>
            <a:endParaRPr kumimoji="0" lang="ru-RU" sz="1600" b="0" i="0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Разгребает снег лопатой,                                                                                                                                             Подметает двор метлой.                                                                                                                                                     Догадались вы, ребята,                                                                                                                                                           Кто следит за чистотой?    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8569325" cy="244792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 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Землю солнце красит, </a:t>
            </a:r>
            <a:b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а человека – труд.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7" name="Picture 3" descr="C:\Users\Ольга\Downloads\выпускной\20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071678"/>
            <a:ext cx="7119244" cy="47863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8523~1\AppData\Local\Temp\Rar$DIa0.004\зава.jpg"/>
          <p:cNvPicPr>
            <a:picLocks noChangeAspect="1" noChangeArrowheads="1"/>
          </p:cNvPicPr>
          <p:nvPr/>
        </p:nvPicPr>
        <p:blipFill>
          <a:blip r:embed="rId2" cstate="print"/>
          <a:srcRect b="8001"/>
          <a:stretch>
            <a:fillRect/>
          </a:stretch>
        </p:blipFill>
        <p:spPr bwMode="auto">
          <a:xfrm>
            <a:off x="0" y="0"/>
            <a:ext cx="4900152" cy="6858000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4860032" y="260648"/>
            <a:ext cx="4283968" cy="62646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 заведующей заботы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Всех других важней забот.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Как приходит на работу,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Так пошел круговорот: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Заболела в группе няня,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Нужно кем-то заменить,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 энергии не станет -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Горэнерго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позвонить.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Подобрать специалистов,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Чтоб учебный год начать.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Пригласить в детсад артистов,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Детям сказку показать.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Записать детишек новых,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Педагогов похвалить,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И, конечно же, обновы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Для детсада закупить.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6" y="188640"/>
            <a:ext cx="5286412" cy="61261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Чтоб деток верно воспитать, 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Необходимо много знать. 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Знать нужно психологию 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знать физиологию. 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Быть </a:t>
            </a:r>
            <a:r>
              <a:rPr lang="ru-RU" sz="2200" dirty="0" err="1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знайкой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в педагогике, 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Риторике и логике. 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Но главное, чтоб методистом быть, 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Детишек надобно любить. </a:t>
            </a:r>
            <a:b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solidFill>
                  <a:srgbClr val="FFC000"/>
                </a:solidFill>
              </a:rPr>
              <a:t>  </a:t>
            </a:r>
            <a:endParaRPr lang="ru-RU" sz="2200" dirty="0">
              <a:solidFill>
                <a:srgbClr val="FFC000"/>
              </a:solidFill>
            </a:endParaRPr>
          </a:p>
        </p:txBody>
      </p:sp>
      <p:pic>
        <p:nvPicPr>
          <p:cNvPr id="3075" name="Picture 3" descr="C:\Users\8523~1\AppData\Local\Temp\Rar$DIa0.628\методист.jpg"/>
          <p:cNvPicPr>
            <a:picLocks noChangeAspect="1" noChangeArrowheads="1"/>
          </p:cNvPicPr>
          <p:nvPr/>
        </p:nvPicPr>
        <p:blipFill>
          <a:blip r:embed="rId2" cstate="print"/>
          <a:srcRect b="8001"/>
          <a:stretch>
            <a:fillRect/>
          </a:stretch>
        </p:blipFill>
        <p:spPr bwMode="auto">
          <a:xfrm>
            <a:off x="0" y="0"/>
            <a:ext cx="4357686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5000628" y="857232"/>
            <a:ext cx="4143372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Учитель-логопед занимается с детьми в специальном кабинете, где много разных картинок, игр, есть большое зеркало на стене, в которое смотрятся, когда учатся правильно говорить. Иногда проходя мимо этого кабинета, можно услышать шипение, жужжание, рыканье, - это дети учатся правильно говорить, выговаривать трудные звуки.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0" name="Picture 2" descr="C:\Users\Ольга\Downloads\выпускной\aea5bb03983d97dc31e880d755fd5e86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2286000"/>
            <a:ext cx="6096000" cy="4572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00034" y="285728"/>
            <a:ext cx="63579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Возможно, у ребенка есть проблемы с речью, 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Тогда могу вам дать практический совет: 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Решение вопроса обеспечит 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Лишь только дошкольный ЛОГОПЕД.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8523~1\AppData\Local\Temp\Rar$DIa0.834\психолог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b="5901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43438" y="0"/>
            <a:ext cx="4500562" cy="1467544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Загадка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Ты учишь буквы складывать, считать,</a:t>
            </a:r>
            <a:b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Цветы растить и бабочек ловить,</a:t>
            </a:r>
            <a:b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На все смотреть и все запоминать,</a:t>
            </a:r>
            <a:b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И все родное, родину любить.</a:t>
            </a:r>
            <a:endParaRPr lang="ru-RU" sz="160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643438" y="1714488"/>
            <a:ext cx="45005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детском саду воспитатель организует игры с детьми, учит их рисовать, лепить, вырезать из бумаги, конструировать, мастерить. Воспитатель читает детям книги, рассказывает сказки, учит с ними стихи, загадки и считалки, знакомит их с окружающим миром, учит любить природу, уважать старших.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Утром, когда дети приходят в детский сад, воспитатель проводит с ними зарядку – это несложные, но очень полезные физические упражнения.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Воспитатель учит детей умываться, одеваться и раздеваться, правильно пользоваться столовыми приборами, обучает детей правилам этикета.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8523~1\AppData\Local\Temp\Rar$DIa0.190\музо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b="5901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572000" y="1714488"/>
            <a:ext cx="421484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детском саду музыкальный руководитель проводит с детьми музыкальные занятия. На этих занятиях дети разучивают и поют песни, учат движения к разным танцам, слушают музыку, знакомятся с композиторами и их произведениями.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Музыкальный руководитель организует и проводит для детей утренники и праздники, различные спектакли. Он знакомит детей с музыкальными инструментами (металлофон, бубен, пианино и т. д.) и учит играть на них.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572000" y="0"/>
            <a:ext cx="4572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Загадка</a:t>
            </a:r>
            <a:endParaRPr kumimoji="0" lang="ru-RU" b="0" i="0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Кто учит деток петь, играть,                                                                                                                                                                                       И вальсы, польки танцевать,                                                                                                                                             Научит с музыкой дружить                                                                                                                                                            И песню русскую любить?                    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8523~1\AppData\Local\Temp\Rar$DIa0.468\физрук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 b="6951"/>
          <a:stretch>
            <a:fillRect/>
          </a:stretch>
        </p:blipFill>
        <p:spPr bwMode="auto">
          <a:xfrm>
            <a:off x="0" y="0"/>
            <a:ext cx="5072066" cy="6858000"/>
          </a:xfrm>
          <a:prstGeom prst="rect">
            <a:avLst/>
          </a:prstGeom>
          <a:noFill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628" y="2857496"/>
            <a:ext cx="414337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утрам в спортивном зале воспитатель физической культуры проводит с детьми под веселую бодрую музыку утреннюю гимнастику. На специальных занятиях по физическому развитию дети выполняют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общеразвивающие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упражнения для рук, ног, туловища, учатся правильно ходить, бегать, прыгать, перестраиваться, бросать, ловить и метать мяч, ползать и перелезать.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5072066" y="0"/>
            <a:ext cx="407193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Загадка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Педагог веселый, добрый,                                                                                                                                                    Всегда подтянутый и бодрый                                                                                                                                                                             Учит бегать и играть,                                                                                                                                                                    Прыгать, лазать, мяч бросать,                                                                                                                                                    Любовь к спорту прививает,                                                                                                                                                        Крепить здоровье помогает.                                                                                                                                                   Отгадайте-ка, ребята,                                                                                                                                                                 Кто же этот воспитатель?                        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4048" y="2500306"/>
            <a:ext cx="4283968" cy="416905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Кто заведует всерьез 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Всем хозяйством? Наш завхоз! 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чьих руках всегда умело 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Спорится любое дело? 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У неё всегда в порядке 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Краска, веники, тетрадки, 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 на ёлке в Новый год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нами пляшет и поёт!</a:t>
            </a:r>
          </a:p>
        </p:txBody>
      </p:sp>
      <p:pic>
        <p:nvPicPr>
          <p:cNvPr id="6" name="Picture 2" descr="C:\Users\8523~1\AppData\Local\Temp\Rar$DIa0.402\завхоз.jpg"/>
          <p:cNvPicPr>
            <a:picLocks noChangeAspect="1" noChangeArrowheads="1"/>
          </p:cNvPicPr>
          <p:nvPr/>
        </p:nvPicPr>
        <p:blipFill>
          <a:blip r:embed="rId2" cstate="print"/>
          <a:srcRect b="5901"/>
          <a:stretch>
            <a:fillRect/>
          </a:stretch>
        </p:blipFill>
        <p:spPr bwMode="auto">
          <a:xfrm>
            <a:off x="0" y="0"/>
            <a:ext cx="4900152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857752" y="285728"/>
            <a:ext cx="45720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привык нести кошмарный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  Груз хозяйственных забот?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  Кто, увидев неполадки,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  Вмиг порядок наведёт?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  Отвечайте на вопрос,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   Кто же это? Наш... (завхоз)!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42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Тема42</Template>
  <TotalTime>975</TotalTime>
  <Words>760</Words>
  <Application>Microsoft Office PowerPoint</Application>
  <PresentationFormat>Экран (4:3)</PresentationFormat>
  <Paragraphs>68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Тема42</vt:lpstr>
      <vt:lpstr>Профессии детского сада</vt:lpstr>
      <vt:lpstr> Землю солнце красит,  а человека – труд.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Чистые полотенца для носа и щечек Сухие простынки для сладкого сна Все это работа натруженных ручек Хоть незаметна бывает она. Не порошок из телерекламы, Не суперстиралка и не вода А наша прачка все это время Заботится чтобы была чистота. 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User</cp:lastModifiedBy>
  <cp:revision>118</cp:revision>
  <dcterms:created xsi:type="dcterms:W3CDTF">2012-09-11T15:37:57Z</dcterms:created>
  <dcterms:modified xsi:type="dcterms:W3CDTF">2022-02-09T03:00:58Z</dcterms:modified>
</cp:coreProperties>
</file>