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7" r:id="rId11"/>
    <p:sldId id="268" r:id="rId12"/>
    <p:sldId id="271" r:id="rId13"/>
    <p:sldId id="269" r:id="rId14"/>
    <p:sldId id="270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713" autoAdjust="0"/>
  </p:normalViewPr>
  <p:slideViewPr>
    <p:cSldViewPr>
      <p:cViewPr varScale="1">
        <p:scale>
          <a:sx n="74" d="100"/>
          <a:sy n="74" d="100"/>
        </p:scale>
        <p:origin x="-13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Презентация на тему </a:t>
            </a:r>
            <a:b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«ВЕСНА»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детей 5-6 лет</a:t>
            </a:r>
          </a:p>
          <a:p>
            <a:endParaRPr lang="ru-RU" dirty="0" smtClean="0"/>
          </a:p>
          <a:p>
            <a:pPr algn="r"/>
            <a:r>
              <a:rPr lang="ru-RU" sz="1800" dirty="0" smtClean="0"/>
              <a:t>Составила: воспитатель </a:t>
            </a:r>
            <a:r>
              <a:rPr lang="ru-RU" sz="1800" dirty="0" smtClean="0"/>
              <a:t>Кокшарова М.Ю</a:t>
            </a:r>
            <a:endParaRPr lang="ru-RU" sz="1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Труд людей весной </a:t>
            </a:r>
            <a:endParaRPr lang="ru-RU" dirty="0"/>
          </a:p>
        </p:txBody>
      </p:sp>
      <p:pic>
        <p:nvPicPr>
          <p:cNvPr id="26626" name="Picture 2" descr="https://avatars.mds.yandex.net/get-pdb/1540295/8f49ecff-45f9-42a2-ba85-b6f76e90285b/s1200?webp=fals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08720"/>
            <a:ext cx="2973828" cy="3965104"/>
          </a:xfrm>
          <a:prstGeom prst="rect">
            <a:avLst/>
          </a:prstGeom>
          <a:noFill/>
        </p:spPr>
      </p:pic>
      <p:pic>
        <p:nvPicPr>
          <p:cNvPr id="26628" name="Picture 4" descr="https://ds02.infourok.ru/uploads/ex/06b7/000250a6-cff73053/img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2924944"/>
            <a:ext cx="2693098" cy="3847283"/>
          </a:xfrm>
          <a:prstGeom prst="rect">
            <a:avLst/>
          </a:prstGeom>
          <a:noFill/>
        </p:spPr>
      </p:pic>
      <p:pic>
        <p:nvPicPr>
          <p:cNvPr id="26630" name="Picture 6" descr="https://ds02.infourok.ru/uploads/ex/06b7/000250a6-cff73053/img1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31840" y="1988840"/>
            <a:ext cx="3063613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cf.ppt-online.org/files/slide/b/bxKFonU0IXjP3C7QRTNrBzdaq9JeG4yAks5ShE/slide-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404664"/>
            <a:ext cx="8075411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430649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Расскажи по картине: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- какое время года, какая погода, что произошло в природе? </a:t>
            </a:r>
            <a:br>
              <a:rPr lang="ru-RU" sz="2800" dirty="0" smtClean="0"/>
            </a:br>
            <a:r>
              <a:rPr lang="ru-RU" sz="2800" dirty="0" smtClean="0"/>
              <a:t>- ребята вышли на улицу, во что они одеты, что делают, для чего, какое у них настроение?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7650" name="Picture 2" descr=" 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188640"/>
            <a:ext cx="5069364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ds04.infourok.ru/uploads/ex/0f23/00037e0a-f9067147/img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92696"/>
            <a:ext cx="9002139" cy="50637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Рисуем весну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(что можно изобразить? – природу, детей, животных в лесу, птиц)</a:t>
            </a:r>
            <a:endParaRPr lang="ru-RU" sz="2800" dirty="0"/>
          </a:p>
        </p:txBody>
      </p:sp>
      <p:pic>
        <p:nvPicPr>
          <p:cNvPr id="28674" name="Picture 2" descr="https://img13.postila.ru/resize?w=660&amp;src=%2Fdata%2F2f%2F67%2Fb1%2Fd2%2F2f67b1d244d230e5a69b04fe95d4e5a3556c870c09b717c9a0b7ce84b9cdef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44824"/>
            <a:ext cx="2664296" cy="3887450"/>
          </a:xfrm>
          <a:prstGeom prst="rect">
            <a:avLst/>
          </a:prstGeom>
          <a:noFill/>
        </p:spPr>
      </p:pic>
      <p:pic>
        <p:nvPicPr>
          <p:cNvPr id="28676" name="Picture 4" descr=" 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1844824"/>
            <a:ext cx="3003943" cy="3816424"/>
          </a:xfrm>
          <a:prstGeom prst="rect">
            <a:avLst/>
          </a:prstGeom>
          <a:noFill/>
        </p:spPr>
      </p:pic>
      <p:pic>
        <p:nvPicPr>
          <p:cNvPr id="28678" name="Picture 6" descr=" 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176" y="1844824"/>
            <a:ext cx="2802210" cy="37384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Лепим птиц </a:t>
            </a:r>
            <a:endParaRPr lang="ru-RU" dirty="0"/>
          </a:p>
        </p:txBody>
      </p:sp>
      <p:pic>
        <p:nvPicPr>
          <p:cNvPr id="29698" name="Picture 2" descr="https://img1.labirint.ru/rcimg/b0cb7ccd4231874bd95fb2f04e7edeed/1920x1080/books37/369951/ph_1.jpg?158166870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268760"/>
            <a:ext cx="3583019" cy="5328592"/>
          </a:xfrm>
          <a:prstGeom prst="rect">
            <a:avLst/>
          </a:prstGeom>
          <a:noFill/>
        </p:spPr>
      </p:pic>
      <p:pic>
        <p:nvPicPr>
          <p:cNvPr id="29700" name="Picture 4" descr="https://cdn-nus-1.pinme.ru/photo/89/df/89dfbbbd3bfa14c1f8ca9a018d04ff7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1268760"/>
            <a:ext cx="3721557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                               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Читаем детям </a:t>
            </a:r>
            <a:br>
              <a:rPr lang="ru-RU" sz="2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* </a:t>
            </a:r>
            <a:r>
              <a:rPr lang="ru-RU" sz="2000" dirty="0" smtClean="0"/>
              <a:t>Г. </a:t>
            </a:r>
            <a:r>
              <a:rPr lang="ru-RU" sz="2000" dirty="0" err="1" smtClean="0"/>
              <a:t>Скребицкий</a:t>
            </a:r>
            <a:r>
              <a:rPr lang="ru-RU" sz="2000" dirty="0" smtClean="0"/>
              <a:t> «Апрель», «Март».</a:t>
            </a:r>
            <a:br>
              <a:rPr lang="ru-RU" sz="2000" dirty="0" smtClean="0"/>
            </a:br>
            <a:r>
              <a:rPr lang="ru-RU" sz="2000" dirty="0" smtClean="0"/>
              <a:t> * В. Бианки «Три весны», «Апрель», «Как звери и птицы весну встречают» </a:t>
            </a:r>
            <a:br>
              <a:rPr lang="ru-RU" sz="2000" dirty="0" smtClean="0"/>
            </a:br>
            <a:r>
              <a:rPr lang="ru-RU" sz="2000" dirty="0" smtClean="0"/>
              <a:t>* М. Пришвин «Весна в лесу», «Какого цвета весна?»</a:t>
            </a:r>
            <a:br>
              <a:rPr lang="ru-RU" sz="2000" dirty="0" smtClean="0"/>
            </a:br>
            <a:r>
              <a:rPr lang="ru-RU" sz="2000" dirty="0" smtClean="0"/>
              <a:t>* А. А. Плещеев «Ласточка», «Весна» </a:t>
            </a:r>
            <a:br>
              <a:rPr lang="ru-RU" sz="2000" dirty="0" smtClean="0"/>
            </a:br>
            <a:r>
              <a:rPr lang="ru-RU" sz="2000" dirty="0" smtClean="0"/>
              <a:t> * Я. Аким «Весна»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u="sng" dirty="0" smtClean="0"/>
              <a:t>Пословицы и поговорки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b="1" dirty="0" smtClean="0"/>
              <a:t>  </a:t>
            </a:r>
            <a:br>
              <a:rPr lang="ru-RU" sz="1800" b="1" dirty="0" smtClean="0"/>
            </a:br>
            <a:r>
              <a:rPr lang="ru-RU" sz="1800" dirty="0" smtClean="0"/>
              <a:t>Апрель с водою, а май с травою.</a:t>
            </a:r>
            <a:br>
              <a:rPr lang="ru-RU" sz="1800" dirty="0" smtClean="0"/>
            </a:br>
            <a:r>
              <a:rPr lang="ru-RU" sz="1800" dirty="0" smtClean="0"/>
              <a:t>Апрель теплый, май холодный - год хлебородный.</a:t>
            </a:r>
            <a:br>
              <a:rPr lang="ru-RU" sz="1800" dirty="0" smtClean="0"/>
            </a:br>
            <a:r>
              <a:rPr lang="ru-RU" sz="1800" dirty="0" smtClean="0"/>
              <a:t> Весенний дождик лишним не бывает.</a:t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u="sng" dirty="0" smtClean="0"/>
              <a:t>Одно стихотворение (или отрывок) на тему «Весна» любого автора выучить наизусть</a:t>
            </a:r>
            <a:br>
              <a:rPr lang="ru-RU" sz="2000" u="sng" dirty="0" smtClean="0"/>
            </a:b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dirty="0" smtClean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Stock-6294293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 fontScale="90000"/>
          </a:bodyPr>
          <a:lstStyle/>
          <a:p>
            <a:pPr algn="l"/>
            <a:r>
              <a:rPr lang="ru-RU" u="sng" dirty="0" smtClean="0"/>
              <a:t>Загадка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Зазвенели ручьи,</a:t>
            </a:r>
            <a:br>
              <a:rPr lang="ru-RU" sz="2800" dirty="0" smtClean="0"/>
            </a:br>
            <a:r>
              <a:rPr lang="ru-RU" sz="2800" dirty="0" smtClean="0"/>
              <a:t>Прилетели грачи.</a:t>
            </a:r>
            <a:br>
              <a:rPr lang="ru-RU" sz="2800" dirty="0" smtClean="0"/>
            </a:br>
            <a:r>
              <a:rPr lang="ru-RU" sz="2800" dirty="0" smtClean="0"/>
              <a:t>В улей пчела</a:t>
            </a:r>
            <a:br>
              <a:rPr lang="ru-RU" sz="2800" dirty="0" smtClean="0"/>
            </a:br>
            <a:r>
              <a:rPr lang="ru-RU" sz="2800" dirty="0" smtClean="0"/>
              <a:t>Первый мёд принесла.</a:t>
            </a:r>
            <a:br>
              <a:rPr lang="ru-RU" sz="2800" dirty="0" smtClean="0"/>
            </a:br>
            <a:r>
              <a:rPr lang="ru-RU" sz="2800" dirty="0" smtClean="0"/>
              <a:t>Кто скажет, кто знает,</a:t>
            </a:r>
            <a:br>
              <a:rPr lang="ru-RU" sz="2800" dirty="0" smtClean="0"/>
            </a:br>
            <a:r>
              <a:rPr lang="ru-RU" sz="2800" dirty="0" smtClean="0"/>
              <a:t>Когда это бывает?</a:t>
            </a:r>
            <a:br>
              <a:rPr lang="ru-RU" sz="2800" dirty="0" smtClean="0"/>
            </a:br>
            <a:r>
              <a:rPr lang="ru-RU" sz="2800" i="1" dirty="0" smtClean="0"/>
              <a:t>(Весной)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s://avatars.mds.yandex.net/get-pdb/916253/c3120d03-9d4b-45f9-97d1-475859d67fe0/s120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35" y="188640"/>
            <a:ext cx="8967033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312368" cy="6583362"/>
          </a:xfrm>
        </p:spPr>
        <p:txBody>
          <a:bodyPr>
            <a:normAutofit fontScale="90000"/>
          </a:bodyPr>
          <a:lstStyle/>
          <a:p>
            <a:r>
              <a:rPr lang="ru-RU" sz="1300" b="1" u="sng" dirty="0" smtClean="0"/>
              <a:t>Весенние месяцы</a:t>
            </a:r>
            <a:br>
              <a:rPr lang="ru-RU" sz="1300" b="1" u="sng" dirty="0" smtClean="0"/>
            </a:br>
            <a:r>
              <a:rPr lang="ru-RU" sz="1300" b="1" dirty="0" smtClean="0"/>
              <a:t>(назови их и опиши </a:t>
            </a:r>
            <a:br>
              <a:rPr lang="ru-RU" sz="1300" b="1" dirty="0" smtClean="0"/>
            </a:br>
            <a:r>
              <a:rPr lang="ru-RU" sz="1300" b="1" dirty="0" smtClean="0"/>
              <a:t> основные признаки</a:t>
            </a:r>
            <a:r>
              <a:rPr lang="ru-RU" sz="1300" b="1" u="sng" dirty="0" smtClean="0"/>
              <a:t>)</a:t>
            </a:r>
            <a:br>
              <a:rPr lang="ru-RU" sz="1300" b="1" u="sng" dirty="0" smtClean="0"/>
            </a:br>
            <a:r>
              <a:rPr lang="ru-RU" sz="1300" b="1" dirty="0" smtClean="0"/>
              <a:t>МАРТ (</a:t>
            </a:r>
            <a:r>
              <a:rPr lang="ru-RU" sz="1300" dirty="0" smtClean="0"/>
              <a:t>Март — первый весенний месяц.  Солнце поднимается выше и светит ярче, дни становятся длиннее. Небо кажется синим-синим.  От солнечных лучей снег становится рыхлым, сугробы оседают, сосульки падают и разбиваются. В полдень поет звонкую песенку мартовская капель. Поэтому другое народное название марта — «капельник». )</a:t>
            </a: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АПРЕЛЬ  (</a:t>
            </a:r>
            <a:r>
              <a:rPr lang="ru-RU" sz="1300" dirty="0" smtClean="0"/>
              <a:t>Середина весны. Повсюду тает снег, бегут ручьи. Лёд на реках и прудах покрывается трещинами, становится рыхлым и тает. В конце апреля начинается ледоход. Талая вода заливает луга и низины. Оживает лес. На вербе распускаются почки. Зеленеет нежная травка на солнечных лужайках, распускаются цветы мать-и-мачехи. На лесных полянах появляются подснежники)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300" b="1" dirty="0" smtClean="0"/>
              <a:t>МАЙ</a:t>
            </a:r>
            <a:r>
              <a:rPr lang="ru-RU" sz="1300" dirty="0" smtClean="0"/>
              <a:t> (Снег уже сошёл. Солнце поднимается высоко и греет землю. Дуют тёплые ветры, проходят грозы. В это время природа оживает: ярче зеленеет трава, цветут одуванчики. Расцветают деревья и кустарники. Май месяц зовут песенником. Из дальних стран прилетают перелётные птицы и поют в лесах, полях, на лугах. Самый лучший певец - соловей. В мае у людей много забот: в полях, садах и огородах)..</a:t>
            </a:r>
            <a:endParaRPr lang="ru-RU" sz="1300" b="1" dirty="0"/>
          </a:p>
        </p:txBody>
      </p:sp>
      <p:pic>
        <p:nvPicPr>
          <p:cNvPr id="18440" name="Picture 8" descr="https://multiurok.ru/img/296750/image_58ee11344412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0"/>
            <a:ext cx="5328592" cy="679395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2722314"/>
          </a:xfrm>
        </p:spPr>
        <p:txBody>
          <a:bodyPr>
            <a:normAutofit/>
          </a:bodyPr>
          <a:lstStyle/>
          <a:p>
            <a:r>
              <a:rPr lang="ru-RU" dirty="0" smtClean="0"/>
              <a:t>Весной прилетают птицы</a:t>
            </a:r>
            <a:endParaRPr lang="ru-RU" dirty="0"/>
          </a:p>
        </p:txBody>
      </p:sp>
      <p:pic>
        <p:nvPicPr>
          <p:cNvPr id="17410" name="Picture 2" descr="https://cf.ppt-online.org/files1/slide/k/k9JdnfltFEpvMS0HUr7241TKxbVo3LCqQNBXcuGZY/slide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260648"/>
            <a:ext cx="2835315" cy="2880320"/>
          </a:xfrm>
          <a:prstGeom prst="rect">
            <a:avLst/>
          </a:prstGeom>
          <a:noFill/>
        </p:spPr>
      </p:pic>
      <p:pic>
        <p:nvPicPr>
          <p:cNvPr id="17412" name="Picture 4" descr="https://cf.ppt-online.org/files/slide/n/NHvS4pn6m2b0CDwfet1LRY8JQg3z5F9aujs7kE/slide-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3356992"/>
            <a:ext cx="3090583" cy="2664296"/>
          </a:xfrm>
          <a:prstGeom prst="rect">
            <a:avLst/>
          </a:prstGeom>
          <a:noFill/>
        </p:spPr>
      </p:pic>
      <p:pic>
        <p:nvPicPr>
          <p:cNvPr id="17416" name="Picture 8" descr="https://avatars.mds.yandex.net/get-pdb/1748372/4cf8ba02-7e80-47c2-9e70-0bdb6717d010/s120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2924944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Угадай, кто лишний? Почему?</a:t>
            </a:r>
            <a:endParaRPr lang="ru-RU" dirty="0"/>
          </a:p>
        </p:txBody>
      </p:sp>
      <p:pic>
        <p:nvPicPr>
          <p:cNvPr id="21506" name="Picture 2" descr="https://ds04.infourok.ru/uploads/ex/07c7/0004881e-60ac1534/img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412776"/>
            <a:ext cx="6768752" cy="51199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Птицы строят гнезда, выводят птенцов</a:t>
            </a:r>
            <a:endParaRPr lang="ru-RU" sz="3600" dirty="0"/>
          </a:p>
        </p:txBody>
      </p:sp>
      <p:pic>
        <p:nvPicPr>
          <p:cNvPr id="22530" name="Picture 2" descr="http://crosti.ru/patterns/00/12/7e/55a84c7284/pictur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1268760"/>
            <a:ext cx="6570552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Животные весной </a:t>
            </a:r>
            <a:br>
              <a:rPr lang="ru-RU" dirty="0" smtClean="0"/>
            </a:br>
            <a:r>
              <a:rPr lang="ru-RU" sz="2400" dirty="0" smtClean="0"/>
              <a:t>Просыпаются медведи, ежи, барсуки. Зайцы, белки линяют. У многих животных весной появляются детеныши (назови: у медведя -… ,        у зайца - …, у лисы -…, у волка - …)</a:t>
            </a:r>
            <a:endParaRPr lang="ru-RU" sz="2400" dirty="0"/>
          </a:p>
        </p:txBody>
      </p:sp>
      <p:pic>
        <p:nvPicPr>
          <p:cNvPr id="20482" name="Picture 2" descr="https://avatars.mds.yandex.net/get-pdb/1906262/b5226ea3-e3a7-4501-8ce6-83dea168fb28/s1200?webp=fals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1988840"/>
            <a:ext cx="3555062" cy="2232248"/>
          </a:xfrm>
          <a:prstGeom prst="rect">
            <a:avLst/>
          </a:prstGeom>
          <a:noFill/>
        </p:spPr>
      </p:pic>
      <p:pic>
        <p:nvPicPr>
          <p:cNvPr id="9" name="Picture 9" descr="http://animalbox.ru/wp-content/uploads/2012/09/para_barsuko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4149080"/>
            <a:ext cx="3459163" cy="230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s://avatars.mds.yandex.net/get-pdb/2505385/d8b6f701-8b8f-4ef0-9df2-d77b2334b2a6/s1200?webp=fals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00192" y="2060848"/>
            <a:ext cx="2664296" cy="266429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lower-spring-backgroun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76672"/>
            <a:ext cx="3898776" cy="158417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>У многих животных весной появляются детеныши (назови: у медведя -… ,        у зайца - …, у лисы -…, у волка - …)</a:t>
            </a:r>
            <a:endParaRPr lang="ru-RU" sz="2200" dirty="0"/>
          </a:p>
        </p:txBody>
      </p:sp>
      <p:pic>
        <p:nvPicPr>
          <p:cNvPr id="19458" name="Picture 2" descr="http://900igr.net/up/datas/107282/0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764704"/>
            <a:ext cx="3816424" cy="2507936"/>
          </a:xfrm>
          <a:prstGeom prst="rect">
            <a:avLst/>
          </a:prstGeom>
          <a:noFill/>
        </p:spPr>
      </p:pic>
      <p:pic>
        <p:nvPicPr>
          <p:cNvPr id="19460" name="Picture 4" descr="http://900igr.net/up/datas/107282/0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2564904"/>
            <a:ext cx="3915435" cy="2983189"/>
          </a:xfrm>
          <a:prstGeom prst="rect">
            <a:avLst/>
          </a:prstGeom>
          <a:noFill/>
        </p:spPr>
      </p:pic>
      <p:pic>
        <p:nvPicPr>
          <p:cNvPr id="19462" name="Picture 6" descr="http://900igr.net/up/datas/107282/0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5616" y="3693029"/>
            <a:ext cx="3600400" cy="280031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47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на тему  «ВЕСНА»</vt:lpstr>
      <vt:lpstr>Загадка  Зазвенели ручьи, Прилетели грачи. В улей пчела Первый мёд принесла. Кто скажет, кто знает, Когда это бывает? (Весной)   </vt:lpstr>
      <vt:lpstr> </vt:lpstr>
      <vt:lpstr>Весенние месяцы (назови их и опиши   основные признаки) МАРТ (Март — первый весенний месяц.  Солнце поднимается выше и светит ярче, дни становятся длиннее. Небо кажется синим-синим.  От солнечных лучей снег становится рыхлым, сугробы оседают, сосульки падают и разбиваются. В полдень поет звонкую песенку мартовская капель. Поэтому другое народное название марта — «капельник». )  АПРЕЛЬ  (Середина весны. Повсюду тает снег, бегут ручьи. Лёд на реках и прудах покрывается трещинами, становится рыхлым и тает. В конце апреля начинается ледоход. Талая вода заливает луга и низины. Оживает лес. На вербе распускаются почки. Зеленеет нежная травка на солнечных лужайках, распускаются цветы мать-и-мачехи. На лесных полянах появляются подснежники)  МАЙ (Снег уже сошёл. Солнце поднимается высоко и греет землю. Дуют тёплые ветры, проходят грозы. В это время природа оживает: ярче зеленеет трава, цветут одуванчики. Расцветают деревья и кустарники. Май месяц зовут песенником. Из дальних стран прилетают перелётные птицы и поют в лесах, полях, на лугах. Самый лучший певец - соловей. В мае у людей много забот: в полях, садах и огородах)..</vt:lpstr>
      <vt:lpstr>Весной прилетают птицы</vt:lpstr>
      <vt:lpstr>Угадай, кто лишний? Почему?</vt:lpstr>
      <vt:lpstr>Птицы строят гнезда, выводят птенцов</vt:lpstr>
      <vt:lpstr>Животные весной  Просыпаются медведи, ежи, барсуки. Зайцы, белки линяют. У многих животных весной появляются детеныши (назови: у медведя -… ,        у зайца - …, у лисы -…, у волка - …)</vt:lpstr>
      <vt:lpstr>  У многих животных весной появляются детеныши (назови: у медведя -… ,        у зайца - …, у лисы -…, у волка - …)</vt:lpstr>
      <vt:lpstr>Труд людей весной </vt:lpstr>
      <vt:lpstr>Слайд 11</vt:lpstr>
      <vt:lpstr>Расскажи по картине:  - какое время года, какая погода, что произошло в природе?  - ребята вышли на улицу, во что они одеты, что делают, для чего, какое у них настроение?  </vt:lpstr>
      <vt:lpstr>Слайд 13</vt:lpstr>
      <vt:lpstr>Рисуем весну (что можно изобразить? – природу, детей, животных в лесу, птиц)</vt:lpstr>
      <vt:lpstr>Лепим птиц </vt:lpstr>
      <vt:lpstr>                                  Читаем детям   * Г. Скребицкий «Апрель», «Март».  * В. Бианки «Три весны», «Апрель», «Как звери и птицы весну встречают»  * М. Пришвин «Весна в лесу», «Какого цвета весна?» * А. А. Плещеев «Ласточка», «Весна»   * Я. Аким «Весна»   Пословицы и поговорки    Апрель с водою, а май с травою. Апрель теплый, май холодный - год хлебородный.  Весенний дождик лишним не бывает.   Одно стихотворение (или отрывок) на тему «Весна» любого автора выучить наизусть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</dc:title>
  <dc:creator>Администратор</dc:creator>
  <cp:lastModifiedBy>User</cp:lastModifiedBy>
  <cp:revision>43</cp:revision>
  <dcterms:created xsi:type="dcterms:W3CDTF">2020-04-20T06:49:35Z</dcterms:created>
  <dcterms:modified xsi:type="dcterms:W3CDTF">2023-03-22T09:39:23Z</dcterms:modified>
</cp:coreProperties>
</file>