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5" r:id="rId5"/>
    <p:sldId id="264" r:id="rId6"/>
    <p:sldId id="270" r:id="rId7"/>
    <p:sldId id="272" r:id="rId8"/>
    <p:sldId id="275" r:id="rId9"/>
    <p:sldId id="273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нисаж Мебельный" initials="ВМ" lastIdx="1" clrIdx="0">
    <p:extLst>
      <p:ext uri="{19B8F6BF-5375-455C-9EA6-DF929625EA0E}">
        <p15:presenceInfo xmlns:p15="http://schemas.microsoft.com/office/powerpoint/2012/main" xmlns="" userId="ff1dcc46a0984d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536EB-9C7F-4A61-8885-51858DE6B35B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03CD85E-6038-4D0A-AE7D-A2D9554F0AA3}">
      <dgm:prSet/>
      <dgm:spPr/>
      <dgm:t>
        <a:bodyPr/>
        <a:lstStyle/>
        <a:p>
          <a:pPr rtl="0"/>
          <a:r>
            <a:rPr lang="ru-RU" b="1" i="1" dirty="0">
              <a:solidFill>
                <a:srgbClr val="92D050"/>
              </a:solidFill>
            </a:rPr>
            <a:t>Выполнили</a:t>
          </a:r>
          <a:r>
            <a:rPr lang="ru-RU" b="1" i="1" dirty="0"/>
            <a:t> </a:t>
          </a:r>
          <a:r>
            <a:rPr lang="ru-RU" b="1" i="1" dirty="0" smtClean="0">
              <a:solidFill>
                <a:srgbClr val="92D050"/>
              </a:solidFill>
            </a:rPr>
            <a:t>воспитатель:</a:t>
          </a:r>
          <a:endParaRPr lang="ru-RU" dirty="0"/>
        </a:p>
      </dgm:t>
    </dgm:pt>
    <dgm:pt modelId="{930B39E3-3180-4798-8D40-DE23B387EC25}" type="parTrans" cxnId="{F6E7DCD1-F22E-47BB-9136-E1570993EF74}">
      <dgm:prSet/>
      <dgm:spPr/>
      <dgm:t>
        <a:bodyPr/>
        <a:lstStyle/>
        <a:p>
          <a:endParaRPr lang="ru-RU"/>
        </a:p>
      </dgm:t>
    </dgm:pt>
    <dgm:pt modelId="{5907A912-65E1-4E7C-939E-D378E8A80A0A}" type="sibTrans" cxnId="{F6E7DCD1-F22E-47BB-9136-E1570993EF74}">
      <dgm:prSet/>
      <dgm:spPr/>
      <dgm:t>
        <a:bodyPr/>
        <a:lstStyle/>
        <a:p>
          <a:endParaRPr lang="ru-RU"/>
        </a:p>
      </dgm:t>
    </dgm:pt>
    <dgm:pt modelId="{327ADEC7-A8AF-4743-9334-F89F0CB24225}">
      <dgm:prSet/>
      <dgm:spPr/>
      <dgm:t>
        <a:bodyPr/>
        <a:lstStyle/>
        <a:p>
          <a:pPr rtl="0"/>
          <a:r>
            <a:rPr lang="ru-RU" dirty="0" smtClean="0">
              <a:solidFill>
                <a:srgbClr val="92D050"/>
              </a:solidFill>
            </a:rPr>
            <a:t>Кокшарова Марина Юрьевна</a:t>
          </a:r>
          <a:endParaRPr lang="ru-RU" dirty="0">
            <a:solidFill>
              <a:srgbClr val="92D050"/>
            </a:solidFill>
          </a:endParaRPr>
        </a:p>
      </dgm:t>
    </dgm:pt>
    <dgm:pt modelId="{346E2878-825F-4BEA-8C50-CDE6E611985D}" type="parTrans" cxnId="{35CE97C7-9760-4EC3-B82D-913384408528}">
      <dgm:prSet/>
      <dgm:spPr/>
      <dgm:t>
        <a:bodyPr/>
        <a:lstStyle/>
        <a:p>
          <a:endParaRPr lang="ru-RU"/>
        </a:p>
      </dgm:t>
    </dgm:pt>
    <dgm:pt modelId="{E6CF8FBD-1190-4427-8A96-15AB88086A2E}" type="sibTrans" cxnId="{35CE97C7-9760-4EC3-B82D-913384408528}">
      <dgm:prSet/>
      <dgm:spPr/>
      <dgm:t>
        <a:bodyPr/>
        <a:lstStyle/>
        <a:p>
          <a:endParaRPr lang="ru-RU"/>
        </a:p>
      </dgm:t>
    </dgm:pt>
    <dgm:pt modelId="{72BD4227-6420-4BEF-9F5A-7B998E00A465}">
      <dgm:prSet/>
      <dgm:spPr/>
      <dgm:t>
        <a:bodyPr/>
        <a:lstStyle/>
        <a:p>
          <a:pPr rtl="0"/>
          <a:endParaRPr lang="ru-RU" b="1" i="1" dirty="0">
            <a:solidFill>
              <a:srgbClr val="92D050"/>
            </a:solidFill>
          </a:endParaRPr>
        </a:p>
      </dgm:t>
    </dgm:pt>
    <dgm:pt modelId="{DB6124A1-8C91-4009-B86B-5EE9E21911FE}" type="parTrans" cxnId="{6FB5059F-7047-4B9C-BD7A-F266427502BD}">
      <dgm:prSet/>
      <dgm:spPr/>
      <dgm:t>
        <a:bodyPr/>
        <a:lstStyle/>
        <a:p>
          <a:endParaRPr lang="ru-RU"/>
        </a:p>
      </dgm:t>
    </dgm:pt>
    <dgm:pt modelId="{A2290B80-2C16-49FC-AE17-899A6E1E4B89}" type="sibTrans" cxnId="{6FB5059F-7047-4B9C-BD7A-F266427502BD}">
      <dgm:prSet/>
      <dgm:spPr/>
      <dgm:t>
        <a:bodyPr/>
        <a:lstStyle/>
        <a:p>
          <a:endParaRPr lang="ru-RU"/>
        </a:p>
      </dgm:t>
    </dgm:pt>
    <dgm:pt modelId="{6E80EF68-0433-4509-B855-B2BE20F1AAE9}" type="pres">
      <dgm:prSet presAssocID="{CBB536EB-9C7F-4A61-8885-51858DE6B35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CD5E6-2A5A-48C5-A834-C6F0409EE45E}" type="pres">
      <dgm:prSet presAssocID="{803CD85E-6038-4D0A-AE7D-A2D9554F0AA3}" presName="circle1" presStyleLbl="node1" presStyleIdx="0" presStyleCnt="3"/>
      <dgm:spPr/>
    </dgm:pt>
    <dgm:pt modelId="{C19D6CC9-1CED-4AC2-B08F-685669700320}" type="pres">
      <dgm:prSet presAssocID="{803CD85E-6038-4D0A-AE7D-A2D9554F0AA3}" presName="space" presStyleCnt="0"/>
      <dgm:spPr/>
    </dgm:pt>
    <dgm:pt modelId="{BFDA8030-9740-42A1-B0B3-93009E0FADEC}" type="pres">
      <dgm:prSet presAssocID="{803CD85E-6038-4D0A-AE7D-A2D9554F0AA3}" presName="rect1" presStyleLbl="alignAcc1" presStyleIdx="0" presStyleCnt="3" custLinFactNeighborX="760" custLinFactNeighborY="25396"/>
      <dgm:spPr/>
      <dgm:t>
        <a:bodyPr/>
        <a:lstStyle/>
        <a:p>
          <a:endParaRPr lang="ru-RU"/>
        </a:p>
      </dgm:t>
    </dgm:pt>
    <dgm:pt modelId="{A38501D0-677F-4E7F-ABF9-D3414ACD2EA4}" type="pres">
      <dgm:prSet presAssocID="{327ADEC7-A8AF-4743-9334-F89F0CB24225}" presName="vertSpace2" presStyleLbl="node1" presStyleIdx="0" presStyleCnt="3"/>
      <dgm:spPr/>
    </dgm:pt>
    <dgm:pt modelId="{93ACABDD-63F2-4B56-98D5-1159B1A00341}" type="pres">
      <dgm:prSet presAssocID="{327ADEC7-A8AF-4743-9334-F89F0CB24225}" presName="circle2" presStyleLbl="node1" presStyleIdx="1" presStyleCnt="3"/>
      <dgm:spPr/>
    </dgm:pt>
    <dgm:pt modelId="{DBC580C0-DEE6-4BB2-885D-B083FD5512D4}" type="pres">
      <dgm:prSet presAssocID="{327ADEC7-A8AF-4743-9334-F89F0CB24225}" presName="rect2" presStyleLbl="alignAcc1" presStyleIdx="1" presStyleCnt="3"/>
      <dgm:spPr/>
      <dgm:t>
        <a:bodyPr/>
        <a:lstStyle/>
        <a:p>
          <a:endParaRPr lang="ru-RU"/>
        </a:p>
      </dgm:t>
    </dgm:pt>
    <dgm:pt modelId="{E77F5B0C-D113-4269-847E-8E0DD4CCA8CE}" type="pres">
      <dgm:prSet presAssocID="{72BD4227-6420-4BEF-9F5A-7B998E00A465}" presName="vertSpace3" presStyleLbl="node1" presStyleIdx="1" presStyleCnt="3"/>
      <dgm:spPr/>
    </dgm:pt>
    <dgm:pt modelId="{4C36724C-AD10-4DB9-AF37-134ABC0650F8}" type="pres">
      <dgm:prSet presAssocID="{72BD4227-6420-4BEF-9F5A-7B998E00A465}" presName="circle3" presStyleLbl="node1" presStyleIdx="2" presStyleCnt="3"/>
      <dgm:spPr/>
    </dgm:pt>
    <dgm:pt modelId="{665E8CA9-3AF8-493E-AABF-A233DFF88D46}" type="pres">
      <dgm:prSet presAssocID="{72BD4227-6420-4BEF-9F5A-7B998E00A465}" presName="rect3" presStyleLbl="alignAcc1" presStyleIdx="2" presStyleCnt="3"/>
      <dgm:spPr/>
      <dgm:t>
        <a:bodyPr/>
        <a:lstStyle/>
        <a:p>
          <a:endParaRPr lang="ru-RU"/>
        </a:p>
      </dgm:t>
    </dgm:pt>
    <dgm:pt modelId="{49C7C3E8-0126-41A3-8B38-C07FF9C192DE}" type="pres">
      <dgm:prSet presAssocID="{803CD85E-6038-4D0A-AE7D-A2D9554F0AA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09F50-07DA-46D2-AEED-EBFB0FCB95FA}" type="pres">
      <dgm:prSet presAssocID="{327ADEC7-A8AF-4743-9334-F89F0CB2422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59F37-7B8C-4A16-8588-AD54ED1E59D6}" type="pres">
      <dgm:prSet presAssocID="{72BD4227-6420-4BEF-9F5A-7B998E00A46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06B8D-92EB-4558-830A-B20022BBA716}" type="presOf" srcId="{803CD85E-6038-4D0A-AE7D-A2D9554F0AA3}" destId="{BFDA8030-9740-42A1-B0B3-93009E0FADEC}" srcOrd="0" destOrd="0" presId="urn:microsoft.com/office/officeart/2005/8/layout/target3"/>
    <dgm:cxn modelId="{D93B0C9C-E721-485A-AD32-62C518319FD4}" type="presOf" srcId="{72BD4227-6420-4BEF-9F5A-7B998E00A465}" destId="{665E8CA9-3AF8-493E-AABF-A233DFF88D46}" srcOrd="0" destOrd="0" presId="urn:microsoft.com/office/officeart/2005/8/layout/target3"/>
    <dgm:cxn modelId="{35CE97C7-9760-4EC3-B82D-913384408528}" srcId="{CBB536EB-9C7F-4A61-8885-51858DE6B35B}" destId="{327ADEC7-A8AF-4743-9334-F89F0CB24225}" srcOrd="1" destOrd="0" parTransId="{346E2878-825F-4BEA-8C50-CDE6E611985D}" sibTransId="{E6CF8FBD-1190-4427-8A96-15AB88086A2E}"/>
    <dgm:cxn modelId="{B350B465-F620-4814-B0B0-036882896D85}" type="presOf" srcId="{803CD85E-6038-4D0A-AE7D-A2D9554F0AA3}" destId="{49C7C3E8-0126-41A3-8B38-C07FF9C192DE}" srcOrd="1" destOrd="0" presId="urn:microsoft.com/office/officeart/2005/8/layout/target3"/>
    <dgm:cxn modelId="{969C419B-D0AB-4C33-9D8F-E158F9FFDAE4}" type="presOf" srcId="{72BD4227-6420-4BEF-9F5A-7B998E00A465}" destId="{29C59F37-7B8C-4A16-8588-AD54ED1E59D6}" srcOrd="1" destOrd="0" presId="urn:microsoft.com/office/officeart/2005/8/layout/target3"/>
    <dgm:cxn modelId="{6FB5059F-7047-4B9C-BD7A-F266427502BD}" srcId="{CBB536EB-9C7F-4A61-8885-51858DE6B35B}" destId="{72BD4227-6420-4BEF-9F5A-7B998E00A465}" srcOrd="2" destOrd="0" parTransId="{DB6124A1-8C91-4009-B86B-5EE9E21911FE}" sibTransId="{A2290B80-2C16-49FC-AE17-899A6E1E4B89}"/>
    <dgm:cxn modelId="{808681A9-2EB0-44E5-8328-BB908A6B677B}" type="presOf" srcId="{327ADEC7-A8AF-4743-9334-F89F0CB24225}" destId="{9A909F50-07DA-46D2-AEED-EBFB0FCB95FA}" srcOrd="1" destOrd="0" presId="urn:microsoft.com/office/officeart/2005/8/layout/target3"/>
    <dgm:cxn modelId="{8617B6E3-0589-418B-8E45-35FD9F4838EC}" type="presOf" srcId="{CBB536EB-9C7F-4A61-8885-51858DE6B35B}" destId="{6E80EF68-0433-4509-B855-B2BE20F1AAE9}" srcOrd="0" destOrd="0" presId="urn:microsoft.com/office/officeart/2005/8/layout/target3"/>
    <dgm:cxn modelId="{AC605D1F-E8D3-4B9A-9836-AAAB68A3953F}" type="presOf" srcId="{327ADEC7-A8AF-4743-9334-F89F0CB24225}" destId="{DBC580C0-DEE6-4BB2-885D-B083FD5512D4}" srcOrd="0" destOrd="0" presId="urn:microsoft.com/office/officeart/2005/8/layout/target3"/>
    <dgm:cxn modelId="{F6E7DCD1-F22E-47BB-9136-E1570993EF74}" srcId="{CBB536EB-9C7F-4A61-8885-51858DE6B35B}" destId="{803CD85E-6038-4D0A-AE7D-A2D9554F0AA3}" srcOrd="0" destOrd="0" parTransId="{930B39E3-3180-4798-8D40-DE23B387EC25}" sibTransId="{5907A912-65E1-4E7C-939E-D378E8A80A0A}"/>
    <dgm:cxn modelId="{0E86C190-D311-4EAA-AB82-1866006E4C40}" type="presParOf" srcId="{6E80EF68-0433-4509-B855-B2BE20F1AAE9}" destId="{FAACD5E6-2A5A-48C5-A834-C6F0409EE45E}" srcOrd="0" destOrd="0" presId="urn:microsoft.com/office/officeart/2005/8/layout/target3"/>
    <dgm:cxn modelId="{4CF46A9F-E72B-4584-B46E-DC4DECAD9BB9}" type="presParOf" srcId="{6E80EF68-0433-4509-B855-B2BE20F1AAE9}" destId="{C19D6CC9-1CED-4AC2-B08F-685669700320}" srcOrd="1" destOrd="0" presId="urn:microsoft.com/office/officeart/2005/8/layout/target3"/>
    <dgm:cxn modelId="{A887567B-3C1B-4844-8F04-B2FBF0656432}" type="presParOf" srcId="{6E80EF68-0433-4509-B855-B2BE20F1AAE9}" destId="{BFDA8030-9740-42A1-B0B3-93009E0FADEC}" srcOrd="2" destOrd="0" presId="urn:microsoft.com/office/officeart/2005/8/layout/target3"/>
    <dgm:cxn modelId="{581C5580-844B-43AA-A423-8C465802FAC3}" type="presParOf" srcId="{6E80EF68-0433-4509-B855-B2BE20F1AAE9}" destId="{A38501D0-677F-4E7F-ABF9-D3414ACD2EA4}" srcOrd="3" destOrd="0" presId="urn:microsoft.com/office/officeart/2005/8/layout/target3"/>
    <dgm:cxn modelId="{89335324-8110-40F0-8F1A-BC4E38367BF6}" type="presParOf" srcId="{6E80EF68-0433-4509-B855-B2BE20F1AAE9}" destId="{93ACABDD-63F2-4B56-98D5-1159B1A00341}" srcOrd="4" destOrd="0" presId="urn:microsoft.com/office/officeart/2005/8/layout/target3"/>
    <dgm:cxn modelId="{2D263F8C-2457-4B14-96F1-E41F6EE5E055}" type="presParOf" srcId="{6E80EF68-0433-4509-B855-B2BE20F1AAE9}" destId="{DBC580C0-DEE6-4BB2-885D-B083FD5512D4}" srcOrd="5" destOrd="0" presId="urn:microsoft.com/office/officeart/2005/8/layout/target3"/>
    <dgm:cxn modelId="{53704698-A198-410A-AC30-4C0EED36D937}" type="presParOf" srcId="{6E80EF68-0433-4509-B855-B2BE20F1AAE9}" destId="{E77F5B0C-D113-4269-847E-8E0DD4CCA8CE}" srcOrd="6" destOrd="0" presId="urn:microsoft.com/office/officeart/2005/8/layout/target3"/>
    <dgm:cxn modelId="{9F5D9416-452C-4BEE-AAC1-BA1C326E43BC}" type="presParOf" srcId="{6E80EF68-0433-4509-B855-B2BE20F1AAE9}" destId="{4C36724C-AD10-4DB9-AF37-134ABC0650F8}" srcOrd="7" destOrd="0" presId="urn:microsoft.com/office/officeart/2005/8/layout/target3"/>
    <dgm:cxn modelId="{65F2C801-0FE8-49A2-9973-B8F23C6F4288}" type="presParOf" srcId="{6E80EF68-0433-4509-B855-B2BE20F1AAE9}" destId="{665E8CA9-3AF8-493E-AABF-A233DFF88D46}" srcOrd="8" destOrd="0" presId="urn:microsoft.com/office/officeart/2005/8/layout/target3"/>
    <dgm:cxn modelId="{9EF395F6-53AC-40FE-BCA9-A179FC58C8F6}" type="presParOf" srcId="{6E80EF68-0433-4509-B855-B2BE20F1AAE9}" destId="{49C7C3E8-0126-41A3-8B38-C07FF9C192DE}" srcOrd="9" destOrd="0" presId="urn:microsoft.com/office/officeart/2005/8/layout/target3"/>
    <dgm:cxn modelId="{458D63F1-01BB-48FE-B66F-532887022EC2}" type="presParOf" srcId="{6E80EF68-0433-4509-B855-B2BE20F1AAE9}" destId="{9A909F50-07DA-46D2-AEED-EBFB0FCB95FA}" srcOrd="10" destOrd="0" presId="urn:microsoft.com/office/officeart/2005/8/layout/target3"/>
    <dgm:cxn modelId="{A94F33D6-7586-4B11-A103-7208CE8E2E4B}" type="presParOf" srcId="{6E80EF68-0433-4509-B855-B2BE20F1AAE9}" destId="{29C59F37-7B8C-4A16-8588-AD54ED1E59D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CD5E6-2A5A-48C5-A834-C6F0409EE45E}">
      <dsp:nvSpPr>
        <dsp:cNvPr id="0" name=""/>
        <dsp:cNvSpPr/>
      </dsp:nvSpPr>
      <dsp:spPr>
        <a:xfrm>
          <a:off x="0" y="0"/>
          <a:ext cx="1417712" cy="141771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A8030-9740-42A1-B0B3-93009E0FADEC}">
      <dsp:nvSpPr>
        <dsp:cNvPr id="0" name=""/>
        <dsp:cNvSpPr/>
      </dsp:nvSpPr>
      <dsp:spPr>
        <a:xfrm>
          <a:off x="708856" y="0"/>
          <a:ext cx="5691944" cy="1417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>
              <a:solidFill>
                <a:srgbClr val="92D050"/>
              </a:solidFill>
            </a:rPr>
            <a:t>Выполнили</a:t>
          </a:r>
          <a:r>
            <a:rPr lang="ru-RU" sz="1900" b="1" i="1" kern="1200" dirty="0"/>
            <a:t> </a:t>
          </a:r>
          <a:r>
            <a:rPr lang="ru-RU" sz="1900" b="1" i="1" kern="1200" dirty="0" smtClean="0">
              <a:solidFill>
                <a:srgbClr val="92D050"/>
              </a:solidFill>
            </a:rPr>
            <a:t>воспитатель:</a:t>
          </a:r>
          <a:endParaRPr lang="ru-RU" sz="1900" kern="1200" dirty="0"/>
        </a:p>
      </dsp:txBody>
      <dsp:txXfrm>
        <a:off x="708856" y="0"/>
        <a:ext cx="5691944" cy="425314"/>
      </dsp:txXfrm>
    </dsp:sp>
    <dsp:sp modelId="{93ACABDD-63F2-4B56-98D5-1159B1A00341}">
      <dsp:nvSpPr>
        <dsp:cNvPr id="0" name=""/>
        <dsp:cNvSpPr/>
      </dsp:nvSpPr>
      <dsp:spPr>
        <a:xfrm>
          <a:off x="248100" y="425314"/>
          <a:ext cx="921511" cy="92151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580C0-DEE6-4BB2-885D-B083FD5512D4}">
      <dsp:nvSpPr>
        <dsp:cNvPr id="0" name=""/>
        <dsp:cNvSpPr/>
      </dsp:nvSpPr>
      <dsp:spPr>
        <a:xfrm>
          <a:off x="708856" y="425314"/>
          <a:ext cx="5691944" cy="921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92D050"/>
              </a:solidFill>
            </a:rPr>
            <a:t>Кокшарова Марина Юрьевна</a:t>
          </a:r>
          <a:endParaRPr lang="ru-RU" sz="1900" kern="1200" dirty="0">
            <a:solidFill>
              <a:srgbClr val="92D050"/>
            </a:solidFill>
          </a:endParaRPr>
        </a:p>
      </dsp:txBody>
      <dsp:txXfrm>
        <a:off x="708856" y="425314"/>
        <a:ext cx="5691944" cy="425313"/>
      </dsp:txXfrm>
    </dsp:sp>
    <dsp:sp modelId="{4C36724C-AD10-4DB9-AF37-134ABC0650F8}">
      <dsp:nvSpPr>
        <dsp:cNvPr id="0" name=""/>
        <dsp:cNvSpPr/>
      </dsp:nvSpPr>
      <dsp:spPr>
        <a:xfrm>
          <a:off x="496199" y="850627"/>
          <a:ext cx="425313" cy="42531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E8CA9-3AF8-493E-AABF-A233DFF88D46}">
      <dsp:nvSpPr>
        <dsp:cNvPr id="0" name=""/>
        <dsp:cNvSpPr/>
      </dsp:nvSpPr>
      <dsp:spPr>
        <a:xfrm>
          <a:off x="708856" y="850627"/>
          <a:ext cx="5691944" cy="425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i="1" kern="1200" dirty="0">
            <a:solidFill>
              <a:srgbClr val="92D050"/>
            </a:solidFill>
          </a:endParaRPr>
        </a:p>
      </dsp:txBody>
      <dsp:txXfrm>
        <a:off x="708856" y="850627"/>
        <a:ext cx="5691944" cy="425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CE664-721E-4ED1-BE7B-008685B7ED2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DBA6B-17F1-458E-8EBF-44E281754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8707-11A5-4B97-A524-769B1E7F572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4632" cy="201865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Интерактивная игра по ФЭМП</a:t>
            </a:r>
            <a:br>
              <a:rPr lang="ru-RU" sz="3600" b="1" i="1" dirty="0">
                <a:solidFill>
                  <a:srgbClr val="FF0000"/>
                </a:solidFill>
              </a:rPr>
            </a:b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51809688"/>
              </p:ext>
            </p:extLst>
          </p:nvPr>
        </p:nvGraphicFramePr>
        <p:xfrm>
          <a:off x="1403648" y="4653136"/>
          <a:ext cx="6400800" cy="14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C98EA82-FB8C-486A-8826-622701609993}"/>
              </a:ext>
            </a:extLst>
          </p:cNvPr>
          <p:cNvSpPr/>
          <p:nvPr/>
        </p:nvSpPr>
        <p:spPr>
          <a:xfrm>
            <a:off x="3183678" y="3791471"/>
            <a:ext cx="27744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00B050"/>
                </a:solidFill>
                <a:effectLst/>
              </a:rPr>
              <a:t>Тема: «Круг»</a:t>
            </a:r>
          </a:p>
        </p:txBody>
      </p:sp>
      <p:sp>
        <p:nvSpPr>
          <p:cNvPr id="6" name="Управляющая кнопка: &quot;Вперед&quot; или &quot;Следующи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221C6BDE-7956-4959-A128-8B50582AFA8F}"/>
              </a:ext>
            </a:extLst>
          </p:cNvPr>
          <p:cNvSpPr/>
          <p:nvPr/>
        </p:nvSpPr>
        <p:spPr>
          <a:xfrm>
            <a:off x="8172400" y="3212976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split/>
        <p:sndAc>
          <p:stSnd>
            <p:snd r:embed="rId8" name="chimes.wav"/>
          </p:stSnd>
        </p:sndAc>
      </p:transition>
    </mc:Choice>
    <mc:Fallback>
      <p:transition spd="slow">
        <p:split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E547E08-FD79-476C-83BD-E5A253B35740}"/>
              </a:ext>
            </a:extLst>
          </p:cNvPr>
          <p:cNvSpPr/>
          <p:nvPr/>
        </p:nvSpPr>
        <p:spPr>
          <a:xfrm>
            <a:off x="179511" y="1628800"/>
            <a:ext cx="460697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Arial" panose="020B0604020202020204" pitchFamily="34" charset="0"/>
              </a:rPr>
              <a:t>Пальчиковая гимнастика</a:t>
            </a: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Будем пальчики считать </a:t>
            </a: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Раз, два, три, четыре, пять</a:t>
            </a:r>
          </a:p>
          <a:p>
            <a:endParaRPr lang="ru-RU" i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И </a:t>
            </a:r>
            <a:r>
              <a:rPr lang="ru-RU" b="1" i="1" dirty="0">
                <a:solidFill>
                  <a:srgbClr val="008000"/>
                </a:solidFill>
                <a:latin typeface="Arial" panose="020B0604020202020204" pitchFamily="34" charset="0"/>
              </a:rPr>
              <a:t>фигуры называть</a:t>
            </a:r>
            <a:endParaRPr lang="ru-RU" i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Вот квадрат, а вот кружок</a:t>
            </a:r>
          </a:p>
          <a:p>
            <a:endParaRPr lang="ru-RU" i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Треугольничек и ромб,</a:t>
            </a: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А еще прямоугольник</a:t>
            </a:r>
          </a:p>
          <a:p>
            <a:endParaRPr lang="ru-RU" i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И не трудно сосчитать</a:t>
            </a: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Их по счету ровно пять</a:t>
            </a:r>
            <a:endParaRPr lang="ru-RU" b="0" i="1" dirty="0">
              <a:solidFill>
                <a:srgbClr val="008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B8B2BEE-EFBC-4C28-9CF2-9A9C15D7BAE4}"/>
              </a:ext>
            </a:extLst>
          </p:cNvPr>
          <p:cNvSpPr/>
          <p:nvPr/>
        </p:nvSpPr>
        <p:spPr>
          <a:xfrm>
            <a:off x="3984511" y="2204864"/>
            <a:ext cx="864096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643560DD-5594-4A96-840D-B8B2712F6C49}"/>
              </a:ext>
            </a:extLst>
          </p:cNvPr>
          <p:cNvSpPr/>
          <p:nvPr/>
        </p:nvSpPr>
        <p:spPr>
          <a:xfrm>
            <a:off x="6876256" y="2132856"/>
            <a:ext cx="864096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68B2C779-A7EF-452A-B09B-3867C2A26412}"/>
              </a:ext>
            </a:extLst>
          </p:cNvPr>
          <p:cNvSpPr/>
          <p:nvPr/>
        </p:nvSpPr>
        <p:spPr>
          <a:xfrm>
            <a:off x="4572000" y="3222854"/>
            <a:ext cx="1080120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>
            <a:extLst>
              <a:ext uri="{FF2B5EF4-FFF2-40B4-BE49-F238E27FC236}">
                <a16:creationId xmlns:a16="http://schemas.microsoft.com/office/drawing/2014/main" xmlns="" id="{EAF863F2-84EA-4972-AC8A-C8144CB87CE6}"/>
              </a:ext>
            </a:extLst>
          </p:cNvPr>
          <p:cNvSpPr/>
          <p:nvPr/>
        </p:nvSpPr>
        <p:spPr>
          <a:xfrm>
            <a:off x="5940152" y="2936666"/>
            <a:ext cx="1224136" cy="1728192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51EE65D-E60F-4098-B2A9-B9CBBB5A2D86}"/>
              </a:ext>
            </a:extLst>
          </p:cNvPr>
          <p:cNvSpPr/>
          <p:nvPr/>
        </p:nvSpPr>
        <p:spPr>
          <a:xfrm>
            <a:off x="4896036" y="5085184"/>
            <a:ext cx="1656184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34AD05-D502-46C1-B559-A30AB616989D}"/>
              </a:ext>
            </a:extLst>
          </p:cNvPr>
          <p:cNvSpPr txBox="1"/>
          <p:nvPr/>
        </p:nvSpPr>
        <p:spPr>
          <a:xfrm>
            <a:off x="3876494" y="6237312"/>
            <a:ext cx="41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Посчитайте сколько фигур нарисовано</a:t>
            </a:r>
          </a:p>
        </p:txBody>
      </p:sp>
      <p:sp>
        <p:nvSpPr>
          <p:cNvPr id="9" name="Управляющая кнопка: &quot;Вперед&quot; или &quot;Следующий&quot; 8">
            <a:hlinkClick r:id="" action="ppaction://hlinkshowjump?jump=nextslid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28F448EF-7D51-4AF7-BE04-A5AA0299C2BF}"/>
              </a:ext>
            </a:extLst>
          </p:cNvPr>
          <p:cNvSpPr/>
          <p:nvPr/>
        </p:nvSpPr>
        <p:spPr>
          <a:xfrm>
            <a:off x="8370168" y="1693380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7777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0EBB0-0855-4C41-BF8E-BBBDA6B78016}"/>
              </a:ext>
            </a:extLst>
          </p:cNvPr>
          <p:cNvSpPr/>
          <p:nvPr/>
        </p:nvSpPr>
        <p:spPr>
          <a:xfrm>
            <a:off x="2339752" y="1628800"/>
            <a:ext cx="512306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</a:t>
            </a:r>
            <a:r>
              <a:rPr lang="ru-RU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</a:t>
            </a:r>
            <a:r>
              <a:rPr lang="ru-RU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УЧАСТИЕ</a:t>
            </a:r>
          </a:p>
        </p:txBody>
      </p:sp>
    </p:spTree>
    <p:extLst>
      <p:ext uri="{BB962C8B-B14F-4D97-AF65-F5344CB8AC3E}">
        <p14:creationId xmlns:p14="http://schemas.microsoft.com/office/powerpoint/2010/main" xmlns="" val="39352709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o2.rcokoit.ru/pluginfile.php/505041/mod_page/content/5/0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897" y="3865116"/>
            <a:ext cx="256540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s://www.oncoloring.com/coloreadas/moon-nice_1398181640_im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780928"/>
            <a:ext cx="2663590" cy="2650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miro.medium.com/max/2400/0*B5GNRx2Xe1_lScG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6327" y="1764407"/>
            <a:ext cx="2376264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628801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Нет углов у меня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И похож на блюдце я,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На тарелку и на крышку,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На кольцо, на колесо.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Кто же я такой, друзья?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Покажите вы меня!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Управляющая кнопка: &quot;Пусто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B700C6FB-B764-40AE-A815-7C735AF7884B}"/>
              </a:ext>
            </a:extLst>
          </p:cNvPr>
          <p:cNvSpPr/>
          <p:nvPr/>
        </p:nvSpPr>
        <p:spPr>
          <a:xfrm>
            <a:off x="3082994" y="2918094"/>
            <a:ext cx="2375558" cy="23762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5A1398A-3E38-4353-A557-9A8CF3E6F796}"/>
              </a:ext>
            </a:extLst>
          </p:cNvPr>
          <p:cNvSpPr/>
          <p:nvPr/>
        </p:nvSpPr>
        <p:spPr>
          <a:xfrm>
            <a:off x="8244408" y="3068960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6" descr="https://www.oncoloring.com/coloreadas/moon-nice_1398181640_img.gif">
            <a:extLst>
              <a:ext uri="{FF2B5EF4-FFF2-40B4-BE49-F238E27FC236}">
                <a16:creationId xmlns:a16="http://schemas.microsoft.com/office/drawing/2014/main" xmlns="" id="{86294D79-9BD1-4C8F-8189-C6585375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8439" y="1844824"/>
            <a:ext cx="4341659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A0DB64-69E5-4133-A951-6249F3B5E8BA}"/>
              </a:ext>
            </a:extLst>
          </p:cNvPr>
          <p:cNvSpPr/>
          <p:nvPr/>
        </p:nvSpPr>
        <p:spPr>
          <a:xfrm>
            <a:off x="1476668" y="1556792"/>
            <a:ext cx="61906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FF0000"/>
                </a:solidFill>
              </a:rPr>
              <a:t>2. Уберите все красные круги.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Управляющая кнопка: &quot;Пустой&quot; 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5723162-B446-4B1D-830B-E38F52FF2390}"/>
              </a:ext>
            </a:extLst>
          </p:cNvPr>
          <p:cNvSpPr/>
          <p:nvPr/>
        </p:nvSpPr>
        <p:spPr>
          <a:xfrm>
            <a:off x="7667337" y="3639298"/>
            <a:ext cx="1368152" cy="13681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&quot;Пустой&quot; 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AF5F14B-42A5-4618-A12B-5364533501CD}"/>
              </a:ext>
            </a:extLst>
          </p:cNvPr>
          <p:cNvSpPr/>
          <p:nvPr/>
        </p:nvSpPr>
        <p:spPr>
          <a:xfrm>
            <a:off x="1763688" y="5241974"/>
            <a:ext cx="936104" cy="92333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2D4137B-30B0-4AFB-A468-C77DA2670C2F}"/>
              </a:ext>
            </a:extLst>
          </p:cNvPr>
          <p:cNvSpPr/>
          <p:nvPr/>
        </p:nvSpPr>
        <p:spPr>
          <a:xfrm>
            <a:off x="179512" y="2276872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2D2C1D5-5BE2-4022-A694-EF11F008A682}"/>
              </a:ext>
            </a:extLst>
          </p:cNvPr>
          <p:cNvSpPr/>
          <p:nvPr/>
        </p:nvSpPr>
        <p:spPr>
          <a:xfrm>
            <a:off x="3995936" y="4437112"/>
            <a:ext cx="792088" cy="7984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39CECBD9-867C-49B3-9C7E-5F326D0F6F50}"/>
              </a:ext>
            </a:extLst>
          </p:cNvPr>
          <p:cNvSpPr/>
          <p:nvPr/>
        </p:nvSpPr>
        <p:spPr>
          <a:xfrm>
            <a:off x="896467" y="3641684"/>
            <a:ext cx="720080" cy="100811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DEA32C71-3881-4D85-B0A7-13A721EE4FC6}"/>
              </a:ext>
            </a:extLst>
          </p:cNvPr>
          <p:cNvSpPr/>
          <p:nvPr/>
        </p:nvSpPr>
        <p:spPr>
          <a:xfrm>
            <a:off x="574497" y="5007450"/>
            <a:ext cx="792088" cy="9233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0F1D35F9-FF13-4D92-B39A-B6B59EC3EC41}"/>
              </a:ext>
            </a:extLst>
          </p:cNvPr>
          <p:cNvSpPr/>
          <p:nvPr/>
        </p:nvSpPr>
        <p:spPr>
          <a:xfrm>
            <a:off x="7812360" y="5301208"/>
            <a:ext cx="1152128" cy="100811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5F5CE721-281F-435F-B103-09E13845DCEB}"/>
              </a:ext>
            </a:extLst>
          </p:cNvPr>
          <p:cNvSpPr/>
          <p:nvPr/>
        </p:nvSpPr>
        <p:spPr>
          <a:xfrm>
            <a:off x="8343357" y="1760042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89DD93CE-CB1F-4135-ACDD-E53BCEE6218E}"/>
              </a:ext>
            </a:extLst>
          </p:cNvPr>
          <p:cNvSpPr/>
          <p:nvPr/>
        </p:nvSpPr>
        <p:spPr>
          <a:xfrm>
            <a:off x="3977633" y="3063234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7FAA20DF-0E06-404A-B8C4-17B801487C2D}"/>
              </a:ext>
            </a:extLst>
          </p:cNvPr>
          <p:cNvSpPr/>
          <p:nvPr/>
        </p:nvSpPr>
        <p:spPr>
          <a:xfrm>
            <a:off x="3143837" y="5311985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8C85C9F8-7518-431B-B40A-F5C987279CB8}"/>
              </a:ext>
            </a:extLst>
          </p:cNvPr>
          <p:cNvSpPr/>
          <p:nvPr/>
        </p:nvSpPr>
        <p:spPr>
          <a:xfrm>
            <a:off x="2877450" y="4714338"/>
            <a:ext cx="532774" cy="4592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D4DFB492-F46E-4FE5-BCC4-B67024691923}"/>
              </a:ext>
            </a:extLst>
          </p:cNvPr>
          <p:cNvSpPr/>
          <p:nvPr/>
        </p:nvSpPr>
        <p:spPr>
          <a:xfrm>
            <a:off x="5481237" y="5733256"/>
            <a:ext cx="818955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6FEEE38-5D46-42D1-A448-2299B5597DB1}"/>
              </a:ext>
            </a:extLst>
          </p:cNvPr>
          <p:cNvSpPr/>
          <p:nvPr/>
        </p:nvSpPr>
        <p:spPr>
          <a:xfrm>
            <a:off x="5524012" y="2314981"/>
            <a:ext cx="2120776" cy="192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xmlns="" id="{20116575-DB0D-4DAC-A51B-66F8D0A3D741}"/>
              </a:ext>
            </a:extLst>
          </p:cNvPr>
          <p:cNvSpPr/>
          <p:nvPr/>
        </p:nvSpPr>
        <p:spPr>
          <a:xfrm>
            <a:off x="6693376" y="4814798"/>
            <a:ext cx="792088" cy="9233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xmlns="" id="{9EA2A536-CACB-40E5-9BBC-CC8B87643C9A}"/>
              </a:ext>
            </a:extLst>
          </p:cNvPr>
          <p:cNvSpPr/>
          <p:nvPr/>
        </p:nvSpPr>
        <p:spPr>
          <a:xfrm>
            <a:off x="1932527" y="2048352"/>
            <a:ext cx="1697817" cy="1860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dein.md/files/products/biscuiti-cu-vanili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068960"/>
            <a:ext cx="4273415" cy="2880320"/>
          </a:xfrm>
          <a:prstGeom prst="rect">
            <a:avLst/>
          </a:prstGeom>
          <a:noFill/>
        </p:spPr>
      </p:pic>
      <p:pic>
        <p:nvPicPr>
          <p:cNvPr id="1028" name="Picture 4" descr="http://polevod.com/uploads_images/crimstar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996952"/>
            <a:ext cx="3418677" cy="3096344"/>
          </a:xfrm>
          <a:prstGeom prst="rect">
            <a:avLst/>
          </a:prstGeom>
          <a:noFill/>
        </p:spPr>
      </p:pic>
      <p:pic>
        <p:nvPicPr>
          <p:cNvPr id="1030" name="Picture 6" descr="https://ditlahy.com.ua/content/images/23/17018881191809_small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483726"/>
            <a:ext cx="2232248" cy="21775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94522"/>
            <a:ext cx="7512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B050"/>
                </a:solidFill>
              </a:rPr>
              <a:t>3. Найди предмет похожий на круг.</a:t>
            </a:r>
          </a:p>
        </p:txBody>
      </p:sp>
      <p:sp>
        <p:nvSpPr>
          <p:cNvPr id="2" name="Управляющая кнопка: &quot;Пусто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1355996E-7703-4271-A848-7BC37DD16B7E}"/>
              </a:ext>
            </a:extLst>
          </p:cNvPr>
          <p:cNvSpPr/>
          <p:nvPr/>
        </p:nvSpPr>
        <p:spPr>
          <a:xfrm>
            <a:off x="3995936" y="3451642"/>
            <a:ext cx="1873912" cy="2005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&quot;Вперед&quot; или &quot;Следующи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6D2CA83-67AD-4D0E-A8B9-69C3BC153501}"/>
              </a:ext>
            </a:extLst>
          </p:cNvPr>
          <p:cNvSpPr/>
          <p:nvPr/>
        </p:nvSpPr>
        <p:spPr>
          <a:xfrm>
            <a:off x="7956376" y="2060848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4" descr="http://polevod.com/uploads_images/crimstar-f1.jpg">
            <a:extLst>
              <a:ext uri="{FF2B5EF4-FFF2-40B4-BE49-F238E27FC236}">
                <a16:creationId xmlns:a16="http://schemas.microsoft.com/office/drawing/2014/main" xmlns="" id="{D81BF077-ADB6-43D0-B2F7-D04349DC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0816" y="2276872"/>
            <a:ext cx="4213718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A0DB64-69E5-4133-A951-6249F3B5E8BA}"/>
              </a:ext>
            </a:extLst>
          </p:cNvPr>
          <p:cNvSpPr/>
          <p:nvPr/>
        </p:nvSpPr>
        <p:spPr>
          <a:xfrm>
            <a:off x="1816246" y="1556792"/>
            <a:ext cx="5511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002060"/>
                </a:solidFill>
              </a:rPr>
              <a:t>4. Собери синие все круги.</a:t>
            </a:r>
            <a:endParaRPr lang="ru-RU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Управляющая кнопка: &quot;Пустой&quot; 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5723162-B446-4B1D-830B-E38F52FF2390}"/>
              </a:ext>
            </a:extLst>
          </p:cNvPr>
          <p:cNvSpPr/>
          <p:nvPr/>
        </p:nvSpPr>
        <p:spPr>
          <a:xfrm>
            <a:off x="611560" y="2708920"/>
            <a:ext cx="1368152" cy="1368152"/>
          </a:xfrm>
          <a:prstGeom prst="actionButtonBlank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правляющая кнопка: &quot;Пустой&quot; 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2474B18B-D4CB-4A8C-B973-FAA865F07367}"/>
              </a:ext>
            </a:extLst>
          </p:cNvPr>
          <p:cNvSpPr/>
          <p:nvPr/>
        </p:nvSpPr>
        <p:spPr>
          <a:xfrm>
            <a:off x="2616932" y="3861047"/>
            <a:ext cx="802940" cy="798475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&quot;Пустой&quot; 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AF5F14B-42A5-4618-A12B-5364533501CD}"/>
              </a:ext>
            </a:extLst>
          </p:cNvPr>
          <p:cNvSpPr/>
          <p:nvPr/>
        </p:nvSpPr>
        <p:spPr>
          <a:xfrm>
            <a:off x="1763688" y="5241974"/>
            <a:ext cx="936104" cy="92333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&quot;Пустой&quot; 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D485B97-84CE-4ECA-AC46-824650CB5B79}"/>
              </a:ext>
            </a:extLst>
          </p:cNvPr>
          <p:cNvSpPr/>
          <p:nvPr/>
        </p:nvSpPr>
        <p:spPr>
          <a:xfrm>
            <a:off x="4175956" y="5733256"/>
            <a:ext cx="612068" cy="576064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Пустой&quot; 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F23B7E0-EDF4-4801-AC37-9CDF51ED5041}"/>
              </a:ext>
            </a:extLst>
          </p:cNvPr>
          <p:cNvSpPr/>
          <p:nvPr/>
        </p:nvSpPr>
        <p:spPr>
          <a:xfrm>
            <a:off x="6746874" y="2209211"/>
            <a:ext cx="936104" cy="923331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правляющая кнопка: &quot;Пустой&quot; 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5AD388E-5DDB-4EDE-A721-D01B6836BD88}"/>
              </a:ext>
            </a:extLst>
          </p:cNvPr>
          <p:cNvSpPr/>
          <p:nvPr/>
        </p:nvSpPr>
        <p:spPr>
          <a:xfrm>
            <a:off x="7717408" y="4077072"/>
            <a:ext cx="964958" cy="1008112"/>
          </a:xfrm>
          <a:prstGeom prst="actionButtonBlank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&quot;Пустой&quot; 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66C2534-ED8D-4710-8D70-CE4DC315A211}"/>
              </a:ext>
            </a:extLst>
          </p:cNvPr>
          <p:cNvSpPr/>
          <p:nvPr/>
        </p:nvSpPr>
        <p:spPr>
          <a:xfrm>
            <a:off x="8075240" y="2629484"/>
            <a:ext cx="684076" cy="68903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2D4137B-30B0-4AFB-A468-C77DA2670C2F}"/>
              </a:ext>
            </a:extLst>
          </p:cNvPr>
          <p:cNvSpPr/>
          <p:nvPr/>
        </p:nvSpPr>
        <p:spPr>
          <a:xfrm>
            <a:off x="2371974" y="2232789"/>
            <a:ext cx="1052716" cy="105120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2D2C1D5-5BE2-4022-A694-EF11F008A682}"/>
              </a:ext>
            </a:extLst>
          </p:cNvPr>
          <p:cNvSpPr/>
          <p:nvPr/>
        </p:nvSpPr>
        <p:spPr>
          <a:xfrm>
            <a:off x="3995936" y="4304130"/>
            <a:ext cx="964958" cy="93145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5AE86E3-BC3E-4568-87E2-919EFFF2E767}"/>
              </a:ext>
            </a:extLst>
          </p:cNvPr>
          <p:cNvSpPr/>
          <p:nvPr/>
        </p:nvSpPr>
        <p:spPr>
          <a:xfrm>
            <a:off x="5481177" y="4488236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39CECBD9-867C-49B3-9C7E-5F326D0F6F50}"/>
              </a:ext>
            </a:extLst>
          </p:cNvPr>
          <p:cNvSpPr/>
          <p:nvPr/>
        </p:nvSpPr>
        <p:spPr>
          <a:xfrm>
            <a:off x="611560" y="4725144"/>
            <a:ext cx="720080" cy="100811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DEA32C71-3881-4D85-B0A7-13A721EE4FC6}"/>
              </a:ext>
            </a:extLst>
          </p:cNvPr>
          <p:cNvSpPr/>
          <p:nvPr/>
        </p:nvSpPr>
        <p:spPr>
          <a:xfrm>
            <a:off x="3779912" y="2708920"/>
            <a:ext cx="792088" cy="92333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0F1D35F9-FF13-4D92-B39A-B6B59EC3EC41}"/>
              </a:ext>
            </a:extLst>
          </p:cNvPr>
          <p:cNvSpPr/>
          <p:nvPr/>
        </p:nvSpPr>
        <p:spPr>
          <a:xfrm>
            <a:off x="7812360" y="5301208"/>
            <a:ext cx="1152128" cy="100811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01E1B03-4D81-4D7B-8A18-B10B70335306}"/>
              </a:ext>
            </a:extLst>
          </p:cNvPr>
          <p:cNvSpPr/>
          <p:nvPr/>
        </p:nvSpPr>
        <p:spPr>
          <a:xfrm>
            <a:off x="8370168" y="1693380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0576A771-40A2-4606-8C8C-3D50A7C2B1DE}"/>
              </a:ext>
            </a:extLst>
          </p:cNvPr>
          <p:cNvSpPr/>
          <p:nvPr/>
        </p:nvSpPr>
        <p:spPr>
          <a:xfrm>
            <a:off x="6638873" y="5656602"/>
            <a:ext cx="792088" cy="79847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00C2D8E9-7072-42E7-8B75-E2CDB30A79D8}"/>
              </a:ext>
            </a:extLst>
          </p:cNvPr>
          <p:cNvSpPr/>
          <p:nvPr/>
        </p:nvSpPr>
        <p:spPr>
          <a:xfrm>
            <a:off x="6338994" y="3429000"/>
            <a:ext cx="1113325" cy="100172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0532EF93-7BD3-4E03-9BEB-7C156AF4AA8B}"/>
              </a:ext>
            </a:extLst>
          </p:cNvPr>
          <p:cNvSpPr/>
          <p:nvPr/>
        </p:nvSpPr>
        <p:spPr>
          <a:xfrm>
            <a:off x="4840796" y="2232788"/>
            <a:ext cx="1531404" cy="139946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04383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B02596-E913-4BFC-B855-A231F92169B9}"/>
              </a:ext>
            </a:extLst>
          </p:cNvPr>
          <p:cNvSpPr/>
          <p:nvPr/>
        </p:nvSpPr>
        <p:spPr>
          <a:xfrm>
            <a:off x="179512" y="1412776"/>
            <a:ext cx="616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5. Отгадай загадку</a:t>
            </a:r>
          </a:p>
        </p:txBody>
      </p:sp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0C7D288-7BF3-4E0D-904E-6174CF3E73E9}"/>
              </a:ext>
            </a:extLst>
          </p:cNvPr>
          <p:cNvSpPr/>
          <p:nvPr/>
        </p:nvSpPr>
        <p:spPr>
          <a:xfrm>
            <a:off x="8370168" y="1693380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321F7C4-CA12-4D1C-BB37-3A32A8EEBE8B}"/>
              </a:ext>
            </a:extLst>
          </p:cNvPr>
          <p:cNvSpPr/>
          <p:nvPr/>
        </p:nvSpPr>
        <p:spPr>
          <a:xfrm>
            <a:off x="384884" y="2422009"/>
            <a:ext cx="26044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Он похож на колесо,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А еще на букву О.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По дороге катится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И в ромашке прячется.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Нрав его совсем не крут.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Догадались? Это - ...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4799649A-0D20-4856-BD65-A64FC39580F0}"/>
              </a:ext>
            </a:extLst>
          </p:cNvPr>
          <p:cNvSpPr/>
          <p:nvPr/>
        </p:nvSpPr>
        <p:spPr>
          <a:xfrm>
            <a:off x="541337" y="4365105"/>
            <a:ext cx="718295" cy="6480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E59E638-CDD1-4FC5-8031-596E2E5938D3}"/>
              </a:ext>
            </a:extLst>
          </p:cNvPr>
          <p:cNvSpPr/>
          <p:nvPr/>
        </p:nvSpPr>
        <p:spPr>
          <a:xfrm>
            <a:off x="1195722" y="4521895"/>
            <a:ext cx="817240" cy="8640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BDABF8BD-E6B7-4608-88B7-2EBA56DBAF32}"/>
              </a:ext>
            </a:extLst>
          </p:cNvPr>
          <p:cNvSpPr/>
          <p:nvPr/>
        </p:nvSpPr>
        <p:spPr>
          <a:xfrm>
            <a:off x="1829849" y="4737917"/>
            <a:ext cx="934319" cy="9233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06C7C4E1-7988-4AB6-A82E-A065E6502D72}"/>
              </a:ext>
            </a:extLst>
          </p:cNvPr>
          <p:cNvSpPr/>
          <p:nvPr/>
        </p:nvSpPr>
        <p:spPr>
          <a:xfrm>
            <a:off x="2449501" y="4419572"/>
            <a:ext cx="1132823" cy="10313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9C690271-76E5-4016-A50B-A22353FD2189}"/>
              </a:ext>
            </a:extLst>
          </p:cNvPr>
          <p:cNvSpPr/>
          <p:nvPr/>
        </p:nvSpPr>
        <p:spPr>
          <a:xfrm>
            <a:off x="3379357" y="4695927"/>
            <a:ext cx="1268383" cy="11045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DBCFA755-4B59-4C77-B3EE-F6FD287E639C}"/>
              </a:ext>
            </a:extLst>
          </p:cNvPr>
          <p:cNvSpPr/>
          <p:nvPr/>
        </p:nvSpPr>
        <p:spPr>
          <a:xfrm>
            <a:off x="4342471" y="4102621"/>
            <a:ext cx="1382439" cy="12833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E1498AB7-3251-4A54-8B83-A2E6460B61F2}"/>
              </a:ext>
            </a:extLst>
          </p:cNvPr>
          <p:cNvSpPr/>
          <p:nvPr/>
        </p:nvSpPr>
        <p:spPr>
          <a:xfrm>
            <a:off x="5521093" y="3910473"/>
            <a:ext cx="1654190" cy="15347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FCE41EA-D84D-4CC7-8DF0-149BE8942934}"/>
              </a:ext>
            </a:extLst>
          </p:cNvPr>
          <p:cNvSpPr/>
          <p:nvPr/>
        </p:nvSpPr>
        <p:spPr>
          <a:xfrm>
            <a:off x="6138458" y="2422009"/>
            <a:ext cx="1745910" cy="1719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5EDB8FBC-FAC8-4822-B6DF-F7BFC22DF275}"/>
              </a:ext>
            </a:extLst>
          </p:cNvPr>
          <p:cNvSpPr/>
          <p:nvPr/>
        </p:nvSpPr>
        <p:spPr>
          <a:xfrm>
            <a:off x="6588224" y="2910371"/>
            <a:ext cx="209730" cy="1795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45A9C974-03E4-4543-95B4-534A2FBE6F62}"/>
              </a:ext>
            </a:extLst>
          </p:cNvPr>
          <p:cNvSpPr/>
          <p:nvPr/>
        </p:nvSpPr>
        <p:spPr>
          <a:xfrm>
            <a:off x="7236339" y="2910371"/>
            <a:ext cx="209730" cy="1795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749E1072-1850-4304-81A3-29C7885BB0B9}"/>
              </a:ext>
            </a:extLst>
          </p:cNvPr>
          <p:cNvSpPr/>
          <p:nvPr/>
        </p:nvSpPr>
        <p:spPr>
          <a:xfrm rot="10800000">
            <a:off x="6709007" y="3429000"/>
            <a:ext cx="720081" cy="3069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иагональная полоса 7">
            <a:extLst>
              <a:ext uri="{FF2B5EF4-FFF2-40B4-BE49-F238E27FC236}">
                <a16:creationId xmlns:a16="http://schemas.microsoft.com/office/drawing/2014/main" xmlns="" id="{F7427749-AB0E-4D3A-9B90-C08526078BC5}"/>
              </a:ext>
            </a:extLst>
          </p:cNvPr>
          <p:cNvSpPr/>
          <p:nvPr/>
        </p:nvSpPr>
        <p:spPr>
          <a:xfrm>
            <a:off x="7409555" y="2189200"/>
            <a:ext cx="312906" cy="417475"/>
          </a:xfrm>
          <a:prstGeom prst="diagStri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Диагональная полоса 33">
            <a:extLst>
              <a:ext uri="{FF2B5EF4-FFF2-40B4-BE49-F238E27FC236}">
                <a16:creationId xmlns:a16="http://schemas.microsoft.com/office/drawing/2014/main" xmlns="" id="{40EF531D-258D-4A49-B13F-4FB23E4FDE36}"/>
              </a:ext>
            </a:extLst>
          </p:cNvPr>
          <p:cNvSpPr/>
          <p:nvPr/>
        </p:nvSpPr>
        <p:spPr>
          <a:xfrm rot="6626229">
            <a:off x="6452185" y="2116204"/>
            <a:ext cx="312906" cy="417475"/>
          </a:xfrm>
          <a:prstGeom prst="diagStripe">
            <a:avLst>
              <a:gd name="adj" fmla="val 472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8BA2124-FDAC-4FC7-8B25-EE8877DC1BAC}"/>
              </a:ext>
            </a:extLst>
          </p:cNvPr>
          <p:cNvSpPr/>
          <p:nvPr/>
        </p:nvSpPr>
        <p:spPr>
          <a:xfrm>
            <a:off x="6352133" y="1819868"/>
            <a:ext cx="432011" cy="3693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B8D963F9-242E-476F-90A5-DD7EF7B360CA}"/>
              </a:ext>
            </a:extLst>
          </p:cNvPr>
          <p:cNvSpPr/>
          <p:nvPr/>
        </p:nvSpPr>
        <p:spPr>
          <a:xfrm>
            <a:off x="7499169" y="1828473"/>
            <a:ext cx="432011" cy="3693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D295884-19B2-4F17-AFFE-551130BC4382}"/>
              </a:ext>
            </a:extLst>
          </p:cNvPr>
          <p:cNvSpPr/>
          <p:nvPr/>
        </p:nvSpPr>
        <p:spPr>
          <a:xfrm>
            <a:off x="4860032" y="5806594"/>
            <a:ext cx="42557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6. Найди круг</a:t>
            </a:r>
          </a:p>
        </p:txBody>
      </p:sp>
    </p:spTree>
    <p:extLst>
      <p:ext uri="{BB962C8B-B14F-4D97-AF65-F5344CB8AC3E}">
        <p14:creationId xmlns:p14="http://schemas.microsoft.com/office/powerpoint/2010/main" xmlns="" val="249583571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A0DB64-69E5-4133-A951-6249F3B5E8BA}"/>
              </a:ext>
            </a:extLst>
          </p:cNvPr>
          <p:cNvSpPr/>
          <p:nvPr/>
        </p:nvSpPr>
        <p:spPr>
          <a:xfrm>
            <a:off x="1454351" y="1556792"/>
            <a:ext cx="623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00B050"/>
                </a:solidFill>
              </a:rPr>
              <a:t>6. Собери все круги.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3" name="Управляющая кнопка: &quot;Пустой&quot; 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5723162-B446-4B1D-830B-E38F52FF2390}"/>
              </a:ext>
            </a:extLst>
          </p:cNvPr>
          <p:cNvSpPr/>
          <p:nvPr/>
        </p:nvSpPr>
        <p:spPr>
          <a:xfrm>
            <a:off x="611560" y="2708920"/>
            <a:ext cx="1368152" cy="13681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&quot;Пустой&quot; 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2474B18B-D4CB-4A8C-B973-FAA865F07367}"/>
              </a:ext>
            </a:extLst>
          </p:cNvPr>
          <p:cNvSpPr/>
          <p:nvPr/>
        </p:nvSpPr>
        <p:spPr>
          <a:xfrm>
            <a:off x="1624625" y="4252943"/>
            <a:ext cx="802940" cy="798475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&quot;Пустой&quot; 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AF5F14B-42A5-4618-A12B-5364533501CD}"/>
              </a:ext>
            </a:extLst>
          </p:cNvPr>
          <p:cNvSpPr/>
          <p:nvPr/>
        </p:nvSpPr>
        <p:spPr>
          <a:xfrm>
            <a:off x="1763688" y="5241974"/>
            <a:ext cx="936104" cy="92333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&quot;Пустой&quot; 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D485B97-84CE-4ECA-AC46-824650CB5B79}"/>
              </a:ext>
            </a:extLst>
          </p:cNvPr>
          <p:cNvSpPr/>
          <p:nvPr/>
        </p:nvSpPr>
        <p:spPr>
          <a:xfrm>
            <a:off x="6101297" y="4725144"/>
            <a:ext cx="612068" cy="576064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Пустой&quot; 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F23B7E0-EDF4-4801-AC37-9CDF51ED5041}"/>
              </a:ext>
            </a:extLst>
          </p:cNvPr>
          <p:cNvSpPr/>
          <p:nvPr/>
        </p:nvSpPr>
        <p:spPr>
          <a:xfrm>
            <a:off x="5724128" y="2572191"/>
            <a:ext cx="792088" cy="851322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Пустой&quot; 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5AD388E-5DDB-4EDE-A721-D01B6836BD88}"/>
              </a:ext>
            </a:extLst>
          </p:cNvPr>
          <p:cNvSpPr/>
          <p:nvPr/>
        </p:nvSpPr>
        <p:spPr>
          <a:xfrm>
            <a:off x="7452320" y="4077072"/>
            <a:ext cx="964958" cy="1008112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&quot;Пустой&quot; 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66C2534-ED8D-4710-8D70-CE4DC315A211}"/>
              </a:ext>
            </a:extLst>
          </p:cNvPr>
          <p:cNvSpPr/>
          <p:nvPr/>
        </p:nvSpPr>
        <p:spPr>
          <a:xfrm>
            <a:off x="8075240" y="2629484"/>
            <a:ext cx="684076" cy="68903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2D4137B-30B0-4AFB-A468-C77DA2670C2F}"/>
              </a:ext>
            </a:extLst>
          </p:cNvPr>
          <p:cNvSpPr/>
          <p:nvPr/>
        </p:nvSpPr>
        <p:spPr>
          <a:xfrm>
            <a:off x="2699792" y="2480122"/>
            <a:ext cx="802940" cy="7984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2D2C1D5-5BE2-4022-A694-EF11F008A682}"/>
              </a:ext>
            </a:extLst>
          </p:cNvPr>
          <p:cNvSpPr/>
          <p:nvPr/>
        </p:nvSpPr>
        <p:spPr>
          <a:xfrm>
            <a:off x="3995936" y="4437112"/>
            <a:ext cx="792088" cy="7984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39CECBD9-867C-49B3-9C7E-5F326D0F6F50}"/>
              </a:ext>
            </a:extLst>
          </p:cNvPr>
          <p:cNvSpPr/>
          <p:nvPr/>
        </p:nvSpPr>
        <p:spPr>
          <a:xfrm>
            <a:off x="611560" y="4725144"/>
            <a:ext cx="720080" cy="100811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DEA32C71-3881-4D85-B0A7-13A721EE4FC6}"/>
              </a:ext>
            </a:extLst>
          </p:cNvPr>
          <p:cNvSpPr/>
          <p:nvPr/>
        </p:nvSpPr>
        <p:spPr>
          <a:xfrm>
            <a:off x="3779912" y="2708920"/>
            <a:ext cx="792088" cy="92333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0F1D35F9-FF13-4D92-B39A-B6B59EC3EC41}"/>
              </a:ext>
            </a:extLst>
          </p:cNvPr>
          <p:cNvSpPr/>
          <p:nvPr/>
        </p:nvSpPr>
        <p:spPr>
          <a:xfrm>
            <a:off x="7812360" y="5301208"/>
            <a:ext cx="1152128" cy="100811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0E623697-224E-4158-8A0C-7FEE0C3F1480}"/>
              </a:ext>
            </a:extLst>
          </p:cNvPr>
          <p:cNvSpPr/>
          <p:nvPr/>
        </p:nvSpPr>
        <p:spPr>
          <a:xfrm>
            <a:off x="8370168" y="1693380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7B3A9CFA-D932-4DEC-A565-FAF945F2E46A}"/>
              </a:ext>
            </a:extLst>
          </p:cNvPr>
          <p:cNvSpPr/>
          <p:nvPr/>
        </p:nvSpPr>
        <p:spPr>
          <a:xfrm>
            <a:off x="6948264" y="2780928"/>
            <a:ext cx="864096" cy="851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2344761A-9674-4890-B2CB-1BA19BB3520B}"/>
              </a:ext>
            </a:extLst>
          </p:cNvPr>
          <p:cNvSpPr/>
          <p:nvPr/>
        </p:nvSpPr>
        <p:spPr>
          <a:xfrm>
            <a:off x="4849180" y="3488234"/>
            <a:ext cx="1234988" cy="11712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8CF21B4A-6269-4B5C-8BCA-87E8D75814BC}"/>
              </a:ext>
            </a:extLst>
          </p:cNvPr>
          <p:cNvSpPr/>
          <p:nvPr/>
        </p:nvSpPr>
        <p:spPr>
          <a:xfrm>
            <a:off x="4911163" y="5357250"/>
            <a:ext cx="1234988" cy="11712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708C2144-F38F-4179-9C7C-DDD196128D54}"/>
              </a:ext>
            </a:extLst>
          </p:cNvPr>
          <p:cNvSpPr/>
          <p:nvPr/>
        </p:nvSpPr>
        <p:spPr>
          <a:xfrm>
            <a:off x="3016813" y="5292068"/>
            <a:ext cx="1234988" cy="11712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244B7AC-8892-4A58-9CB4-02EA01C4FDC3}"/>
              </a:ext>
            </a:extLst>
          </p:cNvPr>
          <p:cNvSpPr/>
          <p:nvPr/>
        </p:nvSpPr>
        <p:spPr>
          <a:xfrm>
            <a:off x="2931621" y="3809628"/>
            <a:ext cx="828092" cy="771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80763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140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Интерактивная игра по ФЭМП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Интерактивных игр  во второй младшей группе №2 «Ягодки»  МАДОУ №38 г.Томск</dc:title>
  <dc:creator>Наталия Леонидовна</dc:creator>
  <cp:lastModifiedBy>User</cp:lastModifiedBy>
  <cp:revision>41</cp:revision>
  <dcterms:created xsi:type="dcterms:W3CDTF">2019-11-26T10:37:08Z</dcterms:created>
  <dcterms:modified xsi:type="dcterms:W3CDTF">2023-04-25T03:13:36Z</dcterms:modified>
</cp:coreProperties>
</file>