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109D"/>
    <a:srgbClr val="A51B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151714-CE64-4F42-9679-2E66854CD71B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9D802D-6363-4B23-B032-15142A43712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ienda.ru/post/31502/" TargetMode="External"/><Relationship Id="rId2" Type="http://schemas.openxmlformats.org/officeDocument/2006/relationships/hyperlink" Target="http://millionstatusov.ru/aforizmy/mood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pampa.narod.ru/zernes/karusel.html" TargetMode="External"/><Relationship Id="rId4" Type="http://schemas.openxmlformats.org/officeDocument/2006/relationships/hyperlink" Target="http://novayagazeta-ug.ru/news/u6109/2015/02/11/10631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tmydream.com/citati/man/marsel-ashar" TargetMode="External"/><Relationship Id="rId2" Type="http://schemas.openxmlformats.org/officeDocument/2006/relationships/hyperlink" Target="http://itmydream.com/citati/man/efim-shpige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novayagazeta-ug.ru/system/files/styles/body_main_img_720/private/news/02-2015/smile.jpg?itok=PI-F0P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alpha val="67000"/>
            </a:schemeClr>
          </a:solidFill>
          <a:effectLst>
            <a:softEdge rad="127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786058"/>
            <a:ext cx="7851648" cy="182880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chemeClr val="accent4">
                    <a:lumMod val="50000"/>
                  </a:schemeClr>
                </a:solidFill>
              </a:rPr>
              <a:t>Мир вокруг меня и я в нем.</a:t>
            </a:r>
            <a:r>
              <a:rPr lang="en-US" sz="7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7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7200" b="1" dirty="0" smtClean="0">
                <a:solidFill>
                  <a:srgbClr val="C00000"/>
                </a:solidFill>
              </a:rPr>
              <a:t/>
            </a:r>
            <a:br>
              <a:rPr lang="ru-RU" sz="7200" b="1" dirty="0" smtClean="0">
                <a:solidFill>
                  <a:srgbClr val="C0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Мое настроение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8" name="Picture 4" descr="https://cdn4.imgbb.ru/community/140/1404555/201601/026a1ea5cca6bdb713c4fa97119655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571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hlinkClick r:id="rId2"/>
              </a:rPr>
              <a:t>http://millionstatusov.ru/aforizmy/mood.html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http://www.asienda.ru/post/31502/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http://novayagazeta-ug.ru/news/u6109/2015/02/11/106311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http://www.epampa.narod.ru/zernes/karusel.html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Мое настроение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2010" y="2071678"/>
            <a:ext cx="447199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Настроение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Настроение пропало.</a:t>
            </a:r>
            <a:br>
              <a:rPr lang="ru-RU" dirty="0" smtClean="0"/>
            </a:br>
            <a:r>
              <a:rPr lang="ru-RU" dirty="0" smtClean="0"/>
              <a:t>Я везде его искала:</a:t>
            </a:r>
            <a:br>
              <a:rPr lang="ru-RU" dirty="0" smtClean="0"/>
            </a:br>
            <a:r>
              <a:rPr lang="ru-RU" dirty="0" smtClean="0"/>
              <a:t>Под диваном, под столом,</a:t>
            </a:r>
            <a:br>
              <a:rPr lang="ru-RU" dirty="0" smtClean="0"/>
            </a:br>
            <a:r>
              <a:rPr lang="ru-RU" dirty="0" smtClean="0"/>
              <a:t>Во дворе и за углом.</a:t>
            </a:r>
            <a:br>
              <a:rPr lang="ru-RU" dirty="0" smtClean="0"/>
            </a:br>
            <a:r>
              <a:rPr lang="ru-RU" dirty="0" smtClean="0"/>
              <a:t>Я звала его, сердилась,</a:t>
            </a:r>
            <a:br>
              <a:rPr lang="ru-RU" dirty="0" smtClean="0"/>
            </a:br>
            <a:r>
              <a:rPr lang="ru-RU" dirty="0" smtClean="0"/>
              <a:t>А оно не находилось!</a:t>
            </a:r>
            <a:br>
              <a:rPr lang="ru-RU" dirty="0" smtClean="0"/>
            </a:br>
            <a:r>
              <a:rPr lang="ru-RU" dirty="0" smtClean="0"/>
              <a:t>И тоскую, и грущу.</a:t>
            </a:r>
            <a:br>
              <a:rPr lang="ru-RU" dirty="0" smtClean="0"/>
            </a:br>
            <a:r>
              <a:rPr lang="ru-RU" dirty="0" smtClean="0"/>
              <a:t>Может, я не там ищу?</a:t>
            </a:r>
            <a:br>
              <a:rPr lang="ru-RU" dirty="0" smtClean="0"/>
            </a:br>
            <a:r>
              <a:rPr lang="ru-RU" dirty="0" smtClean="0"/>
              <a:t>Без следа исчезло прямо...</a:t>
            </a:r>
            <a:br>
              <a:rPr lang="ru-RU" dirty="0" smtClean="0"/>
            </a:br>
            <a:r>
              <a:rPr lang="ru-RU" dirty="0" smtClean="0"/>
              <a:t>А потом вернулась мама.</a:t>
            </a:r>
            <a:br>
              <a:rPr lang="ru-RU" dirty="0" smtClean="0"/>
            </a:br>
            <a:r>
              <a:rPr lang="ru-RU" dirty="0" smtClean="0"/>
              <a:t>Как ей это удалось? -</a:t>
            </a:r>
            <a:br>
              <a:rPr lang="ru-RU" dirty="0" smtClean="0"/>
            </a:br>
            <a:r>
              <a:rPr lang="ru-RU" dirty="0" smtClean="0"/>
              <a:t>Настроение нашлось! </a:t>
            </a:r>
          </a:p>
          <a:p>
            <a:r>
              <a:rPr lang="ru-RU" dirty="0" smtClean="0"/>
              <a:t>                Светлана </a:t>
            </a:r>
            <a:r>
              <a:rPr lang="ru-RU" dirty="0" err="1" smtClean="0"/>
              <a:t>Зернес</a:t>
            </a:r>
            <a:endParaRPr lang="ru-RU" dirty="0"/>
          </a:p>
        </p:txBody>
      </p:sp>
      <p:pic>
        <p:nvPicPr>
          <p:cNvPr id="7172" name="Picture 4" descr="http://i69.beon.ru/13/24/2302413/85/81007685/1a718ca90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8868"/>
            <a:ext cx="45720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deeplyrics.ru/kart-statusy/5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571744"/>
            <a:ext cx="5395910" cy="403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Что такое настроение?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389120"/>
          </a:xfrm>
        </p:spPr>
        <p:txBody>
          <a:bodyPr/>
          <a:lstStyle/>
          <a:p>
            <a:r>
              <a:rPr lang="ru-RU" b="1" dirty="0" smtClean="0"/>
              <a:t>Настроение — это</a:t>
            </a:r>
            <a:r>
              <a:rPr lang="ru-RU" dirty="0" smtClean="0"/>
              <a:t> душевное состояние человека в данный момент времени, которое можно угадать по выражению лица (мимике).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Настроение может быть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8662" y="1855248"/>
            <a:ext cx="3568726" cy="659352"/>
          </a:xfrm>
        </p:spPr>
        <p:txBody>
          <a:bodyPr/>
          <a:lstStyle/>
          <a:p>
            <a:r>
              <a:rPr lang="ru-RU" dirty="0" smtClean="0"/>
              <a:t>Хорошим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6143636" y="1859757"/>
            <a:ext cx="2543164" cy="654843"/>
          </a:xfrm>
        </p:spPr>
        <p:txBody>
          <a:bodyPr/>
          <a:lstStyle/>
          <a:p>
            <a:r>
              <a:rPr lang="ru-RU" dirty="0" smtClean="0"/>
              <a:t>Плохим</a:t>
            </a:r>
            <a:endParaRPr lang="ru-RU" dirty="0"/>
          </a:p>
        </p:txBody>
      </p:sp>
      <p:pic>
        <p:nvPicPr>
          <p:cNvPr id="5124" name="Picture 4" descr="http://www.doctor-anna.ru/upload/medialibrary/011/01153bb1eae1ede84103891194c23de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8934"/>
            <a:ext cx="4410343" cy="3001962"/>
          </a:xfrm>
          <a:prstGeom prst="rect">
            <a:avLst/>
          </a:prstGeom>
          <a:noFill/>
        </p:spPr>
      </p:pic>
      <p:pic>
        <p:nvPicPr>
          <p:cNvPr id="5126" name="Picture 6" descr="http://vzroslye-i-deti.ru/wp-content/uploads/2015/02/emoc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44" y="2928934"/>
            <a:ext cx="4429156" cy="2950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Чем сопровождается настроение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Хорошее: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6143636" y="1859757"/>
            <a:ext cx="2543164" cy="654843"/>
          </a:xfrm>
        </p:spPr>
        <p:txBody>
          <a:bodyPr>
            <a:normAutofit/>
          </a:bodyPr>
          <a:lstStyle/>
          <a:p>
            <a:r>
              <a:rPr lang="ru-RU" dirty="0" smtClean="0"/>
              <a:t>Плохое: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1.  весельем</a:t>
            </a:r>
          </a:p>
          <a:p>
            <a:r>
              <a:rPr lang="ru-RU" sz="2800" dirty="0" smtClean="0">
                <a:solidFill>
                  <a:srgbClr val="FFC000"/>
                </a:solidFill>
              </a:rPr>
              <a:t>2. радостью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3. улыбками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4. смехом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5. дружбой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6. общением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786446" y="2514600"/>
            <a:ext cx="3357554" cy="38457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 печалью</a:t>
            </a:r>
          </a:p>
          <a:p>
            <a:r>
              <a:rPr lang="ru-RU" sz="2800" dirty="0" smtClean="0"/>
              <a:t>2. грустью</a:t>
            </a:r>
          </a:p>
          <a:p>
            <a:r>
              <a:rPr lang="ru-RU" sz="2800" dirty="0" smtClean="0"/>
              <a:t>3. унынием</a:t>
            </a:r>
          </a:p>
          <a:p>
            <a:r>
              <a:rPr lang="ru-RU" sz="2800" dirty="0" smtClean="0"/>
              <a:t>4. слезами</a:t>
            </a:r>
          </a:p>
          <a:p>
            <a:r>
              <a:rPr lang="ru-RU" sz="2800" dirty="0" smtClean="0"/>
              <a:t>5. страхом</a:t>
            </a:r>
          </a:p>
          <a:p>
            <a:r>
              <a:rPr lang="ru-RU" sz="2800" dirty="0" smtClean="0"/>
              <a:t>6. одиночеством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От чего зависит настроение?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Плохое самочувствие, неприятности, неудачи, когда тебя не любят, даже когда плохая погода, когда нет друзей, когда обманули, когда кто-то обидит, когда тебе одиноко – все это вызывает плохое настроение.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Хорошее настроение бывает, когда у тебя случилось радостное событие</a:t>
            </a:r>
            <a:r>
              <a:rPr lang="ru-RU" dirty="0" smtClean="0">
                <a:solidFill>
                  <a:srgbClr val="FFC000"/>
                </a:solidFill>
              </a:rPr>
              <a:t>, праздник, когда подарили желанный подарок</a:t>
            </a:r>
            <a:r>
              <a:rPr lang="ru-RU" dirty="0" smtClean="0">
                <a:solidFill>
                  <a:srgbClr val="00B050"/>
                </a:solidFill>
              </a:rPr>
              <a:t>, когда гуляешь с друзьями, </a:t>
            </a:r>
            <a:r>
              <a:rPr lang="ru-RU" dirty="0" smtClean="0">
                <a:solidFill>
                  <a:srgbClr val="0070C0"/>
                </a:solidFill>
              </a:rPr>
              <a:t>когда  все получается так, как хочется </a:t>
            </a:r>
            <a:r>
              <a:rPr lang="ru-RU" dirty="0" smtClean="0">
                <a:solidFill>
                  <a:srgbClr val="B0109D"/>
                </a:solidFill>
              </a:rPr>
              <a:t>и не происходит неприятностей.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Изобрази и угадай настроение</a:t>
            </a:r>
            <a:endParaRPr lang="ru-RU" dirty="0"/>
          </a:p>
        </p:txBody>
      </p:sp>
      <p:pic>
        <p:nvPicPr>
          <p:cNvPr id="158724" name="Picture 4" descr="http://psichologvsadu.ru/images/2015/skazki/zanytie-psichologa-raduga-nastroeniy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214422"/>
            <a:ext cx="5143536" cy="53094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Мудрые мысли известных людей: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6329378" cy="52864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Привлекательными нас делает хорошее настроение.</a:t>
            </a:r>
          </a:p>
          <a:p>
            <a:pPr>
              <a:buNone/>
            </a:pPr>
            <a:r>
              <a:rPr lang="ru-RU" b="1" dirty="0" smtClean="0">
                <a:hlinkClick r:id="rId2"/>
              </a:rPr>
              <a:t> </a:t>
            </a:r>
            <a:r>
              <a:rPr lang="ru-RU" b="1" dirty="0" smtClean="0"/>
              <a:t>Ефим Шпигель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Много доброго можно сделать, если у тебя хорошее настроение.</a:t>
            </a:r>
          </a:p>
          <a:p>
            <a:pPr>
              <a:buNone/>
            </a:pPr>
            <a:r>
              <a:rPr lang="ru-RU" b="1" dirty="0" smtClean="0"/>
              <a:t>Юрий Никулин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Считают, что успех приходит к тем, кто рано встает. Нет: успех приходит к тем, кто встает в хорошем настроении.</a:t>
            </a:r>
            <a:r>
              <a:rPr lang="ru-RU" b="1" dirty="0" smtClean="0">
                <a:solidFill>
                  <a:srgbClr val="002060"/>
                </a:solidFill>
                <a:hlinkClick r:id="rId3"/>
              </a:rPr>
              <a:t> </a:t>
            </a:r>
          </a:p>
          <a:p>
            <a:pPr>
              <a:buNone/>
            </a:pPr>
            <a:r>
              <a:rPr lang="ru-RU" b="1" dirty="0" smtClean="0"/>
              <a:t>Марсель </a:t>
            </a:r>
            <a:r>
              <a:rPr lang="ru-RU" b="1" dirty="0" err="1" smtClean="0"/>
              <a:t>Ашар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2052" name="Picture 4" descr="http://kinocomment.ru/media/foto/2014/09/29/e0b946e066c67267a1644a657915a8e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3000372"/>
            <a:ext cx="1414460" cy="1574157"/>
          </a:xfrm>
          <a:prstGeom prst="rect">
            <a:avLst/>
          </a:prstGeom>
          <a:noFill/>
        </p:spPr>
      </p:pic>
      <p:pic>
        <p:nvPicPr>
          <p:cNvPr id="6" name="Picture 2" descr="http://www.stihi.ru/photos/ShEf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768" y="1142984"/>
            <a:ext cx="1643042" cy="1643042"/>
          </a:xfrm>
          <a:prstGeom prst="rect">
            <a:avLst/>
          </a:prstGeom>
          <a:noFill/>
        </p:spPr>
      </p:pic>
      <p:pic>
        <p:nvPicPr>
          <p:cNvPr id="7" name="Picture 4" descr="http://st2.prosto.im/1413212_150x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8082" y="4713447"/>
            <a:ext cx="1357312" cy="2144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Заповеди хорошего настроения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857784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1. Улыбайся! Улыбка поднимает настроение и делает тебя красивее!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2. Всегда есть повод улыбнуться!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3. Даже когда тебе грустно, улыбнись – это может принести кому-то радость!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4. На всё смотри с позитивом, ведь даже неудача может обернуться победой.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5. Дари людям улыбку! Она отразится на их лице, словно в зеркале!</a:t>
            </a:r>
          </a:p>
          <a:p>
            <a:r>
              <a:rPr lang="ru-RU" sz="2800" dirty="0" smtClean="0">
                <a:solidFill>
                  <a:srgbClr val="FFC000"/>
                </a:solidFill>
              </a:rPr>
              <a:t>6. </a:t>
            </a:r>
            <a:r>
              <a:rPr lang="ru-RU" sz="2800" b="1" u="sng" dirty="0" smtClean="0">
                <a:solidFill>
                  <a:srgbClr val="FFC000"/>
                </a:solidFill>
              </a:rPr>
              <a:t>ПРЯМО СЕЙЧАС УЛЫБНИСЬ </a:t>
            </a:r>
            <a:r>
              <a:rPr lang="ru-RU" sz="2800" b="1" dirty="0" smtClean="0">
                <a:solidFill>
                  <a:srgbClr val="FFC000"/>
                </a:solidFill>
              </a:rPr>
              <a:t>соседу и подари ему хорошее настроение!</a:t>
            </a:r>
            <a:endParaRPr lang="ru-RU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539</TotalTime>
  <Words>270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Мир вокруг меня и я в нем.  Мое настроение</vt:lpstr>
      <vt:lpstr>Мое настроение</vt:lpstr>
      <vt:lpstr>Что такое настроение?</vt:lpstr>
      <vt:lpstr>Настроение может быть</vt:lpstr>
      <vt:lpstr>Чем сопровождается настроение</vt:lpstr>
      <vt:lpstr>От чего зависит настроение?</vt:lpstr>
      <vt:lpstr>Изобрази и угадай настроение</vt:lpstr>
      <vt:lpstr>Мудрые мысли известных людей:</vt:lpstr>
      <vt:lpstr>Заповеди хорошего настроения</vt:lpstr>
      <vt:lpstr>Слайд 10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37</cp:revision>
  <dcterms:created xsi:type="dcterms:W3CDTF">2016-10-16T10:52:09Z</dcterms:created>
  <dcterms:modified xsi:type="dcterms:W3CDTF">2019-02-20T10:53:55Z</dcterms:modified>
</cp:coreProperties>
</file>