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64" r:id="rId4"/>
    <p:sldId id="271" r:id="rId5"/>
    <p:sldId id="270" r:id="rId6"/>
    <p:sldId id="269" r:id="rId7"/>
    <p:sldId id="268" r:id="rId8"/>
    <p:sldId id="276" r:id="rId9"/>
    <p:sldId id="273" r:id="rId10"/>
    <p:sldId id="265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zbez.com/node/1702" TargetMode="External"/><Relationship Id="rId2" Type="http://schemas.openxmlformats.org/officeDocument/2006/relationships/hyperlink" Target="http://www.maam.ru/kartinki/pravila-povedenija/pd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skyslogan.ru/rule_of_road" TargetMode="External"/><Relationship Id="rId4" Type="http://schemas.openxmlformats.org/officeDocument/2006/relationships/hyperlink" Target="http://nsportal.ru/detskiy-sad/razvitie-rechi/2016/02/12/stihi-dlya-detey-o-pravilah-dorozhnogo-dvizheniy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2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audio" Target="../media/audio1.wav"/><Relationship Id="rId7" Type="http://schemas.openxmlformats.org/officeDocument/2006/relationships/image" Target="../media/image2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3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14872"/>
            <a:ext cx="9143999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71800" y="919778"/>
            <a:ext cx="52565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Интерактивная игра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/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«Азбука 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дорожных знаков для детей</a:t>
            </a:r>
          </a:p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           дошкольного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возраста»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9872" y="30489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МКДОУ «</a:t>
            </a:r>
            <a:r>
              <a:rPr lang="ru-RU" dirty="0" err="1" smtClean="0"/>
              <a:t>Пальминский</a:t>
            </a:r>
            <a:r>
              <a:rPr lang="ru-RU" dirty="0" smtClean="0"/>
              <a:t> детский сад»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4397653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Выполнила воспитатель </a:t>
            </a:r>
            <a:br>
              <a:rPr lang="ru-RU" b="1" dirty="0" smtClean="0"/>
            </a:br>
            <a:r>
              <a:rPr lang="ru-RU" b="1" dirty="0" smtClean="0"/>
              <a:t>Кокшарова М.Ю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648866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д. </a:t>
            </a:r>
            <a:r>
              <a:rPr lang="ru-RU" dirty="0" err="1" smtClean="0"/>
              <a:t>Пальмино</a:t>
            </a:r>
            <a:r>
              <a:rPr lang="ru-RU" dirty="0" smtClean="0"/>
              <a:t> 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5598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19672" y="1340768"/>
            <a:ext cx="5378133" cy="4033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971" y="304892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170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916832"/>
            <a:ext cx="76328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hlinkClick r:id="rId2"/>
              </a:rPr>
              <a:t>1. </a:t>
            </a:r>
            <a:r>
              <a:rPr lang="en-US" sz="2200" dirty="0" smtClean="0">
                <a:hlinkClick r:id="rId2"/>
              </a:rPr>
              <a:t>http</a:t>
            </a:r>
            <a:r>
              <a:rPr lang="en-US" sz="2200" dirty="0">
                <a:hlinkClick r:id="rId2"/>
              </a:rPr>
              <a:t>://</a:t>
            </a:r>
            <a:r>
              <a:rPr lang="en-US" sz="2200" dirty="0" smtClean="0">
                <a:hlinkClick r:id="rId2"/>
              </a:rPr>
              <a:t>www.maam.ru/kartinki/pravila-povedenija/pd</a:t>
            </a:r>
            <a:endParaRPr lang="ru-RU" sz="2200" dirty="0" smtClean="0"/>
          </a:p>
          <a:p>
            <a:r>
              <a:rPr lang="ru-RU" sz="2200" dirty="0" smtClean="0"/>
              <a:t>2.</a:t>
            </a:r>
            <a:r>
              <a:rPr lang="en-US" sz="2200" dirty="0" smtClean="0"/>
              <a:t>https</a:t>
            </a:r>
            <a:r>
              <a:rPr lang="en-US" sz="2200" dirty="0"/>
              <a:t>://yandex.ru/images/search?text=</a:t>
            </a:r>
            <a:r>
              <a:rPr lang="ru-RU" sz="2200" dirty="0"/>
              <a:t>картинки%20по%20пдд%20для%20детского%20сада&amp;</a:t>
            </a:r>
            <a:r>
              <a:rPr lang="en-US" sz="2200" dirty="0" err="1" smtClean="0"/>
              <a:t>noreask</a:t>
            </a:r>
            <a:r>
              <a:rPr lang="en-US" sz="2200" dirty="0" smtClean="0"/>
              <a:t>=1&amp;lr=13</a:t>
            </a:r>
            <a:endParaRPr lang="ru-RU" sz="2200" dirty="0" smtClean="0"/>
          </a:p>
          <a:p>
            <a:r>
              <a:rPr lang="ru-RU" sz="2200" dirty="0" smtClean="0"/>
              <a:t>3. </a:t>
            </a:r>
            <a:r>
              <a:rPr lang="en-US" sz="2200" dirty="0">
                <a:hlinkClick r:id="rId3"/>
              </a:rPr>
              <a:t>http://</a:t>
            </a:r>
            <a:r>
              <a:rPr lang="en-US" sz="2200" dirty="0" smtClean="0">
                <a:hlinkClick r:id="rId3"/>
              </a:rPr>
              <a:t>azbez.com/node/1702</a:t>
            </a:r>
            <a:endParaRPr lang="ru-RU" sz="2200" dirty="0" smtClean="0"/>
          </a:p>
          <a:p>
            <a:r>
              <a:rPr lang="ru-RU" sz="2200" dirty="0" smtClean="0"/>
              <a:t>4.</a:t>
            </a:r>
            <a:r>
              <a:rPr lang="en-US" sz="2200" dirty="0"/>
              <a:t> </a:t>
            </a:r>
            <a:r>
              <a:rPr lang="en-US" sz="2200" dirty="0">
                <a:hlinkClick r:id="rId4"/>
              </a:rPr>
              <a:t>http://</a:t>
            </a:r>
            <a:r>
              <a:rPr lang="en-US" sz="2200" dirty="0" smtClean="0">
                <a:hlinkClick r:id="rId4"/>
              </a:rPr>
              <a:t>nsportal.ru/detskiy-sad/razvitie-rechi/2016/02/12/stihi-dlya-detey-o-pravilah-dorozhnogo-dvizheniya</a:t>
            </a:r>
            <a:endParaRPr lang="ru-RU" sz="2200" dirty="0" smtClean="0"/>
          </a:p>
          <a:p>
            <a:r>
              <a:rPr lang="ru-RU" sz="2200" dirty="0" smtClean="0"/>
              <a:t>5.</a:t>
            </a:r>
            <a:r>
              <a:rPr lang="en-US" sz="2200" dirty="0"/>
              <a:t> </a:t>
            </a:r>
            <a:r>
              <a:rPr lang="en-US" sz="2200" dirty="0">
                <a:hlinkClick r:id="rId5"/>
              </a:rPr>
              <a:t>http://</a:t>
            </a:r>
            <a:r>
              <a:rPr lang="en-US" sz="2200" dirty="0" smtClean="0">
                <a:hlinkClick r:id="rId5"/>
              </a:rPr>
              <a:t>skyslogan.ru/rule_of_road</a:t>
            </a:r>
            <a:endParaRPr lang="ru-RU" sz="2200" dirty="0" smtClean="0"/>
          </a:p>
          <a:p>
            <a:r>
              <a:rPr lang="ru-RU" sz="2200" dirty="0" smtClean="0"/>
              <a:t>6.</a:t>
            </a:r>
            <a:r>
              <a:rPr lang="en-US" sz="2200" dirty="0" smtClean="0"/>
              <a:t>http</a:t>
            </a:r>
            <a:r>
              <a:rPr lang="en-US" sz="2200" dirty="0"/>
              <a:t>://www.baby.ru/community/view/30500/forum/post/36932489/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76470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Интернет-ресурсы: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7486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692696"/>
            <a:ext cx="6480720" cy="3096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+mj-lt"/>
              </a:rPr>
              <a:t>Мы - важные знаки,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Дорожные знаки.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На страже порядка стоим.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Вы правила знайте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И их соблюдайте,</a:t>
            </a:r>
          </a:p>
          <a:p>
            <a:pPr marL="0" indent="0">
              <a:buNone/>
            </a:pPr>
            <a:r>
              <a:rPr lang="ru-RU" sz="2800" dirty="0">
                <a:latin typeface="+mj-lt"/>
              </a:rPr>
              <a:t>А мы вам помочь поспешим</a:t>
            </a:r>
            <a:r>
              <a:rPr lang="ru-RU" sz="2800" dirty="0"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789040"/>
            <a:ext cx="4320480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49" y="0"/>
            <a:ext cx="9036496" cy="69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494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23778" y="-8318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23728" y="87977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Первым делом нужно нам</a:t>
            </a:r>
          </a:p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Посмотреть по сторонам:</a:t>
            </a:r>
          </a:p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Слева, справа путь свободен?</a:t>
            </a:r>
          </a:p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Значит, смело переходим!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8194" name="Picture 2" descr="http://s3.netangels.ru/inova-media/cache/bc/18/25/71/3f/75/bc1825713f7503c9d3610bfdd334e38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44208" y="3284984"/>
            <a:ext cx="2535521" cy="2664295"/>
          </a:xfrm>
          <a:prstGeom prst="rect">
            <a:avLst/>
          </a:prstGeom>
          <a:noFill/>
        </p:spPr>
      </p:pic>
      <p:pic>
        <p:nvPicPr>
          <p:cNvPr id="8" name="Рисунок 7" descr="http://openclipart.org/image/800px/svg_to_png/28086/Anonymous_Roadsign_rail_fence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51064" y="2299969"/>
            <a:ext cx="1642678" cy="141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79912" y="6197977"/>
            <a:ext cx="5919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  <a:latin typeface="Arial Black" panose="020B0A04020102020204" pitchFamily="34" charset="0"/>
              </a:rPr>
              <a:t>Найди </a:t>
            </a:r>
            <a:r>
              <a:rPr lang="ru-RU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знак «Пешеходный переход»</a:t>
            </a:r>
            <a:endParaRPr lang="ru-RU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 descr="http://www.legan.ru/zakaz/published/publicdata/SHOPLEGAN/attachments/SC/products_pictures/Dorojni_znak_1.24_enl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68921" y="1249110"/>
            <a:ext cx="1295175" cy="1322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dorznakikrym.ru/wp-content/uploads/2016/06/4.5.1-%C2%AB%D0%9F%D0%B5%D1%88%D0%B5%D1%85%D0%BE%D0%B4%D0%BD%D0%B0%D1%8F-%D0%B4%D0%BE%D1%80%D0%BE%D0%B6%D0%BA%D0%B0%C2%BB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5996" y="4280436"/>
            <a:ext cx="1372814" cy="137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http://www.schule-und-familie.de/assets/images/SicherIstSicher/besiistsi2006/0306/verkehrsschilder-fussgaengerunter-oder-ueberfuehrung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23505" y="4234053"/>
            <a:ext cx="1509395" cy="1465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s3-eu-central-1.amazonaws.com/gazeta-sviblovo/uploads/2016/09/traffic-sign-6724_960_720.pn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61735" y="2341831"/>
            <a:ext cx="1623060" cy="1623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67744" y="699128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Эй, водитель осторожно!</a:t>
            </a:r>
          </a:p>
          <a:p>
            <a:r>
              <a:rPr lang="ru-RU" dirty="0">
                <a:latin typeface="Arial Black" panose="020B0A04020102020204" pitchFamily="34" charset="0"/>
              </a:rPr>
              <a:t>Ехать быстро невозможно.</a:t>
            </a:r>
          </a:p>
          <a:p>
            <a:r>
              <a:rPr lang="ru-RU" dirty="0">
                <a:latin typeface="Arial Black" panose="020B0A04020102020204" pitchFamily="34" charset="0"/>
              </a:rPr>
              <a:t>Знают люди все на свете-</a:t>
            </a:r>
          </a:p>
          <a:p>
            <a:r>
              <a:rPr lang="ru-RU" dirty="0">
                <a:latin typeface="Arial Black" panose="020B0A04020102020204" pitchFamily="34" charset="0"/>
              </a:rPr>
              <a:t>В этом месте ходят дети!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074" name="Picture 2" descr="http://images.slanet.ru/~src7458400/Trebuyutsya_voditeli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48064" y="3631359"/>
            <a:ext cx="3227944" cy="18722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3928" y="602128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«Осторожно дети!»</a:t>
            </a:r>
            <a:endParaRPr lang="ru-RU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 descr="http://tvoiomsk.ru/data/item/10255/Large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76113" y="2348881"/>
            <a:ext cx="164781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urltarget.com/images/traffic-sign-road-sign-shield-traffic-road-36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84168" y="404664"/>
            <a:ext cx="1368152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dosaaf-51.ru/uploads/posts/2010-05/1275130478_livezone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63888" y="4181181"/>
            <a:ext cx="135255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bezopasnost-tv.ru/upload/images/2016/04/ZE3iB122xi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69265" y="2060848"/>
            <a:ext cx="1440160" cy="1459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339752" y="928315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Если транспорт тут и там,</a:t>
            </a:r>
          </a:p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Перейти так сложно нам!</a:t>
            </a:r>
          </a:p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Пусть на помощь здесь придет</a:t>
            </a:r>
          </a:p>
          <a:p>
            <a:pPr marL="342900" indent="-34290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Нам подземный переход!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90171" y="4077072"/>
            <a:ext cx="2262203" cy="1512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2000" y="581830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«Подземный переход»</a:t>
            </a:r>
            <a:endParaRPr lang="ru-RU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 descr="http://lexres-vshdo.ucoz.ru/Now_left/dor_sign_3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67744" y="2492896"/>
            <a:ext cx="1390015" cy="139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im0-tub-ru.yandex.net/i?id=a999d0c673a674cc668ded2c87bada9a&amp;n=33&amp;h=215&amp;w=215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16500" y="756863"/>
            <a:ext cx="1445895" cy="1445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cdn.pixabay.com/photo/2012/04/13/01/32/two-way-street-31705_1280.pn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18205" y="4077072"/>
            <a:ext cx="1643494" cy="171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news.mail.ru/prev670w/pic/5f/33/main12756886_a761043cae0fd08a74159f3bded3336b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88024" y="2436081"/>
            <a:ext cx="1438871" cy="15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02100" y="331464"/>
            <a:ext cx="3600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dirty="0"/>
              <a:t/>
            </a:r>
            <a:br>
              <a:rPr lang="ru-RU" sz="2800" dirty="0"/>
            </a:br>
            <a:r>
              <a:rPr lang="ru-RU" dirty="0">
                <a:latin typeface="Arial Black" panose="020B0A04020102020204" pitchFamily="34" charset="0"/>
              </a:rPr>
              <a:t>В дождь и в ясную погоду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Здесь не ходят пешеходы.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Говорит им знак одно: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«Вам ходить запрещено!»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Рисунок 4" descr="http://www.vip-instruktors.ru/assets/images/3/3.jpg"/>
          <p:cNvPicPr/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1972137" y="3161003"/>
            <a:ext cx="1709624" cy="1476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45791" y="5564633"/>
            <a:ext cx="5184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</a:t>
            </a:r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«Движение пешеходов запрещено»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http://tvoiomsk.ru/data/item/10255/Large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22704" y="3899389"/>
            <a:ext cx="164781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osaaf-51.ru/uploads/posts/2010-05/1275130478_livezone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79901" y="1152583"/>
            <a:ext cx="135255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avtobip.ru/znaki/zapret/3.27.svg.pn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74968" y="331464"/>
            <a:ext cx="1691686" cy="164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52405" y="3309455"/>
            <a:ext cx="2727863" cy="1866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67744" y="548680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Знак запомните, друзья,</a:t>
            </a:r>
          </a:p>
          <a:p>
            <a:r>
              <a:rPr lang="ru-RU" dirty="0">
                <a:latin typeface="Arial Black" panose="020B0A04020102020204" pitchFamily="34" charset="0"/>
              </a:rPr>
              <a:t>И родители, и дети:</a:t>
            </a:r>
          </a:p>
          <a:p>
            <a:r>
              <a:rPr lang="ru-RU" dirty="0">
                <a:latin typeface="Arial Black" panose="020B0A04020102020204" pitchFamily="34" charset="0"/>
              </a:rPr>
              <a:t>Там, где он висит, нельзя</a:t>
            </a:r>
          </a:p>
          <a:p>
            <a:r>
              <a:rPr lang="ru-RU" dirty="0">
                <a:latin typeface="Arial Black" panose="020B0A04020102020204" pitchFamily="34" charset="0"/>
              </a:rPr>
              <a:t>Ездить на велосипеде!  </a:t>
            </a:r>
          </a:p>
        </p:txBody>
      </p:sp>
      <p:pic>
        <p:nvPicPr>
          <p:cNvPr id="5" name="Рисунок 4" descr="http://www.avto-32.ru/image/news/VELOwarning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07704" y="2320407"/>
            <a:ext cx="172819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63888" y="5708917"/>
            <a:ext cx="5544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</a:t>
            </a:r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«Движение на велосипедах запрещено»</a:t>
            </a:r>
            <a:endParaRPr lang="ru-RU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 descr="http://images.prom.ua/159503_w640_h640_412.gif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78483" y="443263"/>
            <a:ext cx="167964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24sochi.com/uploads/posts/2012-06/1340973070_e6517f51789f0042d3141720c39d42dc.gif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36963" y="3185850"/>
            <a:ext cx="1881824" cy="159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900igr.net/datai/okruzhajuschij-mir/Znaki/0013-017-Ostanovki-obschestvennogo-transporta.gif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88224" y="3148499"/>
            <a:ext cx="1685722" cy="231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024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28316" y="4589920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90250" y="725858"/>
            <a:ext cx="348986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Бродят посреди </a:t>
            </a: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дороги</a:t>
            </a:r>
            <a:b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Лоси, волки, носороги.</a:t>
            </a:r>
            <a:b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Ты, водитель, не спеши,</a:t>
            </a:r>
            <a:b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сперва пройдут ежи!</a:t>
            </a:r>
            <a:endParaRPr lang="ru-RU" sz="1400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://img11.nnm.me/8/5/9/0/b/41582dd07bb3904b92d0e467e8a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35187" y="498928"/>
            <a:ext cx="1563765" cy="145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tvoiomsk.ru/data/item/10255/Large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10078" y="2105621"/>
            <a:ext cx="1741689" cy="1443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news.mail.ru/prev670w/pic/5f/33/main12756886_a761043cae0fd08a74159f3bded3336b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43069" y="3971692"/>
            <a:ext cx="1726902" cy="156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67944" y="624359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«Дикие животные»</a:t>
            </a:r>
            <a:endParaRPr lang="ru-RU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 descr="http://www.derev-grad.ru/stroitelstvo/obespechenie-bezopasnosti-v-hozyaistvennoi-deyatelnosti/inye-voprosy-bezopasnosti/img2104.pn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4049" y="3931164"/>
            <a:ext cx="1868244" cy="156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1230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327123" y="648779"/>
            <a:ext cx="4087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Если кто сломает ногу,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Здесь врачи всегда помогут.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Помощь первую окажут,</a:t>
            </a:r>
            <a:br>
              <a:rPr lang="ru-RU" dirty="0">
                <a:latin typeface="Arial Black" panose="020B0A04020102020204" pitchFamily="34" charset="0"/>
              </a:rPr>
            </a:br>
            <a:r>
              <a:rPr lang="ru-RU" dirty="0">
                <a:latin typeface="Arial Black" panose="020B0A04020102020204" pitchFamily="34" charset="0"/>
              </a:rPr>
              <a:t>Где лечиться дальше, скажут</a:t>
            </a:r>
            <a:r>
              <a:rPr lang="ru-RU" dirty="0"/>
              <a:t>.</a:t>
            </a:r>
          </a:p>
        </p:txBody>
      </p:sp>
      <p:pic>
        <p:nvPicPr>
          <p:cNvPr id="6" name="Рисунок 5" descr="http://www.legan.ru/zakaz/published/publicdata/SHOPLEGAN/attachments/SC/products_pictures/7.1_enl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49335" y="396120"/>
            <a:ext cx="1633364" cy="198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419872" y="5373216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Найди знак </a:t>
            </a:r>
            <a:r>
              <a:rPr lang="ru-RU" b="1" dirty="0">
                <a:solidFill>
                  <a:srgbClr val="FFFF00"/>
                </a:solidFill>
                <a:latin typeface="Arial Black" panose="020B0A04020102020204" pitchFamily="34" charset="0"/>
              </a:rPr>
              <a:t>"Пункт первой медицинской помощи</a:t>
            </a:r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"</a:t>
            </a:r>
            <a:endParaRPr lang="ru-RU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 descr="http://www.legan.ru/zakaz/published/publicdata/SHOPLEGAN/attachments/SC/products_pictures/4.5_enl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98553" y="2489990"/>
            <a:ext cx="1903487" cy="18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onetsk.mesto.ua/media/upload/property/u277/617225_1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70915" y="2348880"/>
            <a:ext cx="1912405" cy="1847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expoznak.ru/picture_library/items/imgitem41570751245914_input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52195" y="3114735"/>
            <a:ext cx="1952253" cy="174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210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149</cp:revision>
  <dcterms:created xsi:type="dcterms:W3CDTF">2014-07-15T15:51:57Z</dcterms:created>
  <dcterms:modified xsi:type="dcterms:W3CDTF">2023-04-24T10:01:18Z</dcterms:modified>
</cp:coreProperties>
</file>