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114300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Я И МОЯ СЕМЬЯ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5715016"/>
            <a:ext cx="5286412" cy="857256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–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Кокшарова Марина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Юрьевана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cs623926.vk.me/v623926476/37a3f/IfDXK4GGp6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80010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77150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Традиции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1643050"/>
            <a:ext cx="2357454" cy="457200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семье                  это самое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дорогое, ее берегут, передают из поколения в поколение</a:t>
            </a:r>
          </a:p>
          <a:p>
            <a:endParaRPr lang="ru-RU" dirty="0"/>
          </a:p>
        </p:txBody>
      </p:sp>
      <p:pic>
        <p:nvPicPr>
          <p:cNvPr id="5" name="Содержимое 4" descr="http://californiahealthychoice.com/images/Birthday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r="5631" b="5833"/>
          <a:stretch>
            <a:fillRect/>
          </a:stretch>
        </p:blipFill>
        <p:spPr bwMode="auto">
          <a:xfrm>
            <a:off x="2571736" y="1357298"/>
            <a:ext cx="307183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www.wallpaper1080hd.com/Picture/allimg/c101010/12VH01530Z30-J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357298"/>
            <a:ext cx="3238523" cy="2428892"/>
          </a:xfrm>
          <a:prstGeom prst="rect">
            <a:avLst/>
          </a:prstGeom>
          <a:noFill/>
        </p:spPr>
      </p:pic>
      <p:pic>
        <p:nvPicPr>
          <p:cNvPr id="2052" name="Picture 4" descr="http://socialportal.ballywhointeractive.com/images/uploads/Camping%20Tri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643314"/>
            <a:ext cx="450059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3058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Семья, главное в жизни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http://cont.ws/uploads/pic/2015/9/original%20%2851%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6438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 это…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00174"/>
            <a:ext cx="8287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 – это группа родственников, живущих вместе.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xxlbook.ru/imgh236704.png"/>
          <p:cNvPicPr/>
          <p:nvPr/>
        </p:nvPicPr>
        <p:blipFill>
          <a:blip r:embed="rId2" cstate="print"/>
          <a:srcRect l="3144" t="3557" r="3050" b="6900"/>
          <a:stretch>
            <a:fillRect/>
          </a:stretch>
        </p:blipFill>
        <p:spPr bwMode="auto">
          <a:xfrm>
            <a:off x="642910" y="2143116"/>
            <a:ext cx="75009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семья?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571612"/>
            <a:ext cx="79296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Семья – это единое целое , но в то же время многообразное.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 семье во всей силе  действует принцип –один за всех и все за одного.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ages.forwallpaper.com/files/images/0/0b8e/0b8e7044/301108/family.jpg"/>
          <p:cNvPicPr/>
          <p:nvPr/>
        </p:nvPicPr>
        <p:blipFill>
          <a:blip r:embed="rId2" cstate="print"/>
          <a:srcRect l="10355" r="10206"/>
          <a:stretch>
            <a:fillRect/>
          </a:stretch>
        </p:blipFill>
        <p:spPr bwMode="auto">
          <a:xfrm>
            <a:off x="1714479" y="2571744"/>
            <a:ext cx="542928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0104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Семьей еще называют: группу животных, птиц или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растений одного вида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monk.com.ua/uploads/images/00/08/40/2013/05/15/d9b1d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928802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1.liveinternet.ru/images/attach/b/4/103/278/103278357_large_4016659_Lebedyat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857628"/>
            <a:ext cx="2643206" cy="19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allpaperscraft.ru/image/57866/960x5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3" y="3857628"/>
            <a:ext cx="264320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roi.narod.ru/beekeeping/img/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857628"/>
            <a:ext cx="2940682" cy="199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ages.forwallpaper.com/files/thumbs/preview/42/420610__a-cat-and-her-kittens_p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928802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zooservis.ru/netcat_files/11_1148.jpg"/>
          <p:cNvPicPr/>
          <p:nvPr/>
        </p:nvPicPr>
        <p:blipFill>
          <a:blip r:embed="rId7" cstate="print"/>
          <a:srcRect l="21704" r="26244"/>
          <a:stretch>
            <a:fillRect/>
          </a:stretch>
        </p:blipFill>
        <p:spPr bwMode="auto">
          <a:xfrm>
            <a:off x="500034" y="1928802"/>
            <a:ext cx="2551109" cy="196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все вместе – мама, папа, бабушка, дедушка. (Семья)</a:t>
            </a:r>
            <a:endParaRPr lang="ru-RU" dirty="0"/>
          </a:p>
        </p:txBody>
      </p:sp>
      <p:pic>
        <p:nvPicPr>
          <p:cNvPr id="5" name="Рисунок 4" descr="http://dom-lady.ru/uploads/posts/2012-12/93_dom-lady.ru_semeynye-otnosheni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71678"/>
            <a:ext cx="721523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Мама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Самый нежный, самый добрый, самый любимый человек для всех людей на Земле. 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happymama.ru/wp-content/uploads/2015/03/12-istin.jpg"/>
          <p:cNvPicPr/>
          <p:nvPr/>
        </p:nvPicPr>
        <p:blipFill>
          <a:blip r:embed="rId2" cstate="print"/>
          <a:srcRect l="12716" r="13639" b="6567"/>
          <a:stretch>
            <a:fillRect/>
          </a:stretch>
        </p:blipFill>
        <p:spPr bwMode="auto">
          <a:xfrm>
            <a:off x="3500430" y="1714488"/>
            <a:ext cx="521497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1743060" cy="914384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Дом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386002" cy="4572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Место,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где мы бываем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 вместе.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finansowanie-24.pl/UserFiles/Rodzinanieruchomosci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7579" r="25664"/>
          <a:stretch>
            <a:fillRect/>
          </a:stretch>
        </p:blipFill>
        <p:spPr bwMode="auto">
          <a:xfrm>
            <a:off x="3000364" y="1214422"/>
            <a:ext cx="585791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Ребенок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528878" cy="4572000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Маленькое, пищащее, доставляющее много хлопот,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его все      равно любят.  </a:t>
            </a:r>
          </a:p>
          <a:p>
            <a:endParaRPr lang="ru-RU" dirty="0"/>
          </a:p>
        </p:txBody>
      </p:sp>
      <p:pic>
        <p:nvPicPr>
          <p:cNvPr id="5" name="Содержимое 4" descr="http://woodiary.ru/wp-content/uploads/2015/02/rebenok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285860"/>
            <a:ext cx="578647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Бабушка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Она вяжет всем носки и печет самые замечательные пирожки и булочки.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img0.liveinternet.ru/images/attach/c/4/81/39/81039604_4080226_i_006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214422"/>
            <a:ext cx="511175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239</TotalTime>
  <Words>153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Я И МОЯ СЕМЬЯ</vt:lpstr>
      <vt:lpstr>Семья это…</vt:lpstr>
      <vt:lpstr>Что такое семья?</vt:lpstr>
      <vt:lpstr>Семьей еще называют: группу животных, птиц или  растений одного вида</vt:lpstr>
      <vt:lpstr>Когда все вместе – мама, папа, бабушка, дедушка. (Семья)</vt:lpstr>
      <vt:lpstr>Мама</vt:lpstr>
      <vt:lpstr>Дом</vt:lpstr>
      <vt:lpstr>Ребенок</vt:lpstr>
      <vt:lpstr>Бабушка</vt:lpstr>
      <vt:lpstr> Традиции</vt:lpstr>
      <vt:lpstr>Семья, главное в жизни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И МОЯ СЕМЬЯ</dc:title>
  <dc:creator>User</dc:creator>
  <cp:lastModifiedBy>User</cp:lastModifiedBy>
  <cp:revision>23</cp:revision>
  <dcterms:created xsi:type="dcterms:W3CDTF">2015-10-17T07:04:29Z</dcterms:created>
  <dcterms:modified xsi:type="dcterms:W3CDTF">2021-11-11T07:25:31Z</dcterms:modified>
</cp:coreProperties>
</file>