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go.mail.ru/image_details?q=%D0%BA%D0%B0%D1%80%D1%82%D0%B8%D0%BD%D0%BA%D0%B8%20%D1%8D%D0%BC%D0%BE%D1%86%D0%B8%D0%B8%20%D0%B4%D0%BB%D1%8F%20%D0%B4%D0%B5%D1%82%D0%B5%D0%B9%20%D0%B4%D0%B5%D1%82%D1%81%D0%BA%D0%BE%D0%B3%D0%BE%20%D1%81%D0%B0%D0%B4%D0%B0&amp;urlhash=7428396676581822040" TargetMode="Externa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hyperlink" Target="http://go.mail.ru/image_details?q=%D0%BA%D0%B0%D1%80%D1%82%D0%B8%D0%BD%D0%BA%D0%B8%20%D1%8D%D0%BC%D0%BE%D1%86%D0%B8%D0%B8%20%D0%B4%D0%BB%D1%8F%20%D0%B4%D0%B5%D1%82%D0%B5%D0%B9%20%D0%B4%D0%B8%D0%B4%D0%B0%D0%BA%D1%82%D0%B8%D1%87%D0%B5%D1%81%D0%BA%D0%B8%D0%B9%20%D0%BC%D0%B0%D1%82%D0%B5%D1%80%D0%B8%D0%B0%D0%BB%20%D1%81%D0%BA%D0%B0%D1%87%D0%B0%D1%82%D1%8C&amp;urlhash=546124139922771411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o.mail.ru/image_details?q=%D0%BA%D0%B0%D1%80%D1%82%D0%B8%D0%BD%D0%BA%D0%B8%20%D1%8D%D0%BC%D0%BE%D1%86%D0%B8%D0%B8%20%D0%B4%D0%BB%D1%8F%20%D0%B4%D0%B5%D1%82%D0%B5%D0%B9%20%D0%B4%D0%B5%D1%82%D1%81%D0%BA%D0%BE%D0%B3%D0%BE%20%D1%81%D0%B0%D0%B4%D0%B0&amp;urlhash=1710498883709352661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hyperlink" Target="http://go.mail.ru/image_details?q=%D0%BA%D0%B0%D1%80%D1%82%D0%B8%D0%BD%D0%BA%D0%B8%20%D1%8D%D0%BC%D0%BE%D1%86%D0%B8%D0%B8%20%D0%B4%D0%BB%D1%8F%20%D0%B4%D0%B5%D1%82%D0%B5%D0%B9%20%D0%B4%D0%B5%D1%82%D1%81%D0%BA%D0%BE%D0%B3%D0%BE%20%D1%81%D0%B0%D0%B4%D0%B0&amp;urlhash=5912225140257764229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581128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rgbClr val="C00000"/>
                </a:solidFill>
              </a:rPr>
              <a:t>МИР ЭМОЦИЙ ДЛЯ ДЕТЕЙ</a:t>
            </a:r>
            <a:endParaRPr lang="ru-RU" sz="4800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Результаты поиска изображений для запроса &quot;эмоции и дети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67054"/>
            <a:ext cx="3888431" cy="401407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860032" y="6021288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МКДОУ </a:t>
            </a:r>
            <a:r>
              <a:rPr lang="ru-RU" dirty="0" smtClean="0"/>
              <a:t>«Пальминский детский сад»</a:t>
            </a:r>
          </a:p>
          <a:p>
            <a:r>
              <a:rPr lang="ru-RU" dirty="0" smtClean="0"/>
              <a:t>Воспитатель Кокшарова М.Ю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389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0352" y="548680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ГРУСТЬ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3" name="Рисунок 2" descr="Результаты поиска изображений для запроса &quot;эмоции картинки&quot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2802" r="71784" b="33599"/>
          <a:stretch/>
        </p:blipFill>
        <p:spPr bwMode="auto">
          <a:xfrm>
            <a:off x="6444208" y="163875"/>
            <a:ext cx="2247678" cy="21853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Результаты поиска изображений для запроса &quot;эмоции и дети&quot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71704" y="2564904"/>
            <a:ext cx="3628688" cy="4077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123\AppData\Local\Temp\Rar$DI20.352\aeece6e770b2.jpg"/>
          <p:cNvPicPr/>
          <p:nvPr/>
        </p:nvPicPr>
        <p:blipFill rotWithShape="1">
          <a:blip r:embed="rId4" cstate="print"/>
          <a:srcRect r="16965"/>
          <a:stretch/>
        </p:blipFill>
        <p:spPr bwMode="auto">
          <a:xfrm rot="5400000">
            <a:off x="214888" y="1737672"/>
            <a:ext cx="4404680" cy="3442471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63978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езультаты поиска изображений для запроса &quot;эмоции и животные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16832"/>
            <a:ext cx="3816424" cy="403244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Рисунок 2" descr="Результаты поиска изображений для запроса &quot;эмоции и животные&quot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7692" y="1916831"/>
            <a:ext cx="3762300" cy="403244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Прямоугольник 3"/>
          <p:cNvSpPr/>
          <p:nvPr/>
        </p:nvSpPr>
        <p:spPr>
          <a:xfrm>
            <a:off x="1853952" y="692696"/>
            <a:ext cx="68225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ЭМОЦИЮ </a:t>
            </a:r>
            <a:r>
              <a:rPr lang="ru-RU" sz="2800" b="1" dirty="0" smtClean="0">
                <a:solidFill>
                  <a:srgbClr val="C00000"/>
                </a:solidFill>
              </a:rPr>
              <a:t>ГРУСТЬ МОГУТ </a:t>
            </a:r>
            <a:r>
              <a:rPr lang="ru-RU" sz="2800" b="1" dirty="0">
                <a:solidFill>
                  <a:srgbClr val="C00000"/>
                </a:solidFill>
              </a:rPr>
              <a:t>ИСПЫТЫВАТЬ ДАЖЕ ЖИВОТНЫЕ</a:t>
            </a:r>
          </a:p>
        </p:txBody>
      </p:sp>
    </p:spTree>
    <p:extLst>
      <p:ext uri="{BB962C8B-B14F-4D97-AF65-F5344CB8AC3E}">
        <p14:creationId xmlns:p14="http://schemas.microsoft.com/office/powerpoint/2010/main" xmlns="" val="250920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66328" y="614591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УДИВЛЕНИЕ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3" name="Рисунок 2" descr="Результаты поиска изображений для запроса &quot;эмоции картинки&quot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000" r="50000" b="68547"/>
          <a:stretch/>
        </p:blipFill>
        <p:spPr bwMode="auto">
          <a:xfrm>
            <a:off x="6948264" y="599428"/>
            <a:ext cx="2016224" cy="23975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Результаты поиска изображений для запроса &quot;эмоции картинки&quot;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1300" b="50000"/>
          <a:stretch/>
        </p:blipFill>
        <p:spPr bwMode="auto">
          <a:xfrm>
            <a:off x="755576" y="1556792"/>
            <a:ext cx="1368152" cy="2952328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Результаты поиска изображений для запроса &quot;эмоции и дети&quot;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66328" y="2060848"/>
            <a:ext cx="3717449" cy="4021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96993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езультаты поиска изображений для запроса &quot;эмоции и животные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790506"/>
            <a:ext cx="4608512" cy="43204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1043608" y="476672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ЭМОЦИЮ </a:t>
            </a:r>
            <a:r>
              <a:rPr lang="ru-RU" sz="2800" b="1" dirty="0" smtClean="0">
                <a:solidFill>
                  <a:srgbClr val="C00000"/>
                </a:solidFill>
              </a:rPr>
              <a:t>УДИВЛЕНИЕ МОГУТ </a:t>
            </a:r>
            <a:r>
              <a:rPr lang="ru-RU" sz="2800" b="1" dirty="0">
                <a:solidFill>
                  <a:srgbClr val="C00000"/>
                </a:solidFill>
              </a:rPr>
              <a:t>ИСПЫТЫВАТЬ ДАЖЕ ЖИВОТНЫЕ</a:t>
            </a:r>
          </a:p>
        </p:txBody>
      </p:sp>
      <p:pic>
        <p:nvPicPr>
          <p:cNvPr id="4" name="Рисунок 3" descr="http://go3.imgsmail.ru/imgpreview?key=6716f76b865a0e58&amp;mb=imgdb_preview_1951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196752"/>
            <a:ext cx="2190750" cy="3606800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74704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езультаты поиска изображений для запроса &quot;эмоции картинки&quot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2752" b="67872"/>
          <a:stretch/>
        </p:blipFill>
        <p:spPr bwMode="auto">
          <a:xfrm>
            <a:off x="6391081" y="384862"/>
            <a:ext cx="2448272" cy="20882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203848" y="554777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РАДОСТЬ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Результаты поиска изображений для запроса &quot;эмоции картинки&quot;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3731" r="24516" b="50000"/>
          <a:stretch/>
        </p:blipFill>
        <p:spPr bwMode="auto">
          <a:xfrm>
            <a:off x="323528" y="404664"/>
            <a:ext cx="2016224" cy="4428492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Результаты поиска изображений для запроса &quot;эмоции и люди картинки&quot;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262663"/>
            <a:ext cx="3528392" cy="267039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Результаты поиска изображений для запроса &quot;эмоции и дети&quot;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9102" y="3933056"/>
            <a:ext cx="4430251" cy="2736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11999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езультаты поиска изображений для запроса &quot;эмоции и животные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8950" y="1628800"/>
            <a:ext cx="3251522" cy="446449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Рисунок 2" descr="Результаты поиска изображений для запроса &quot;эмоции и животные&quot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3096344" cy="446449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323528" y="476672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ЭМОЦИЮ РАДОСТЬ МОГУТ ИСПЫТЫВАТЬ ДАЖЕ ЖИВОТНЫЕ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http://go3.imgsmail.ru/imgpreview?key=4bca3a1e21a00a47&amp;mb=imgdb_preview_1947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1451739"/>
            <a:ext cx="2016224" cy="3863975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64080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7864" y="404664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СТРАХ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3" name="Рисунок 2" descr="Результаты поиска изображений для запроса &quot;эмоции картинки&quot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000" t="32127" r="50000" b="33936"/>
          <a:stretch/>
        </p:blipFill>
        <p:spPr bwMode="auto">
          <a:xfrm>
            <a:off x="6372200" y="465165"/>
            <a:ext cx="2088232" cy="18722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Результаты поиска изображений для запроса &quot;эмоции картинки&quot;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233" t="50000" r="71300"/>
          <a:stretch/>
        </p:blipFill>
        <p:spPr bwMode="auto">
          <a:xfrm>
            <a:off x="323528" y="404664"/>
            <a:ext cx="1998743" cy="3240360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Результаты поиска изображений для запроса &quot;эмоции и люди картинки&quot;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01269"/>
            <a:ext cx="3761897" cy="45365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Результаты поиска изображений для запроса &quot;эмоции и дети&quot;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0000" b="50000"/>
          <a:stretch/>
        </p:blipFill>
        <p:spPr bwMode="auto">
          <a:xfrm>
            <a:off x="6588224" y="2996952"/>
            <a:ext cx="2376264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55812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езультаты поиска изображений для запроса &quot;эмоции и животные&quot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825" t="7843" r="24793" b="8356"/>
          <a:stretch/>
        </p:blipFill>
        <p:spPr bwMode="auto">
          <a:xfrm>
            <a:off x="3995936" y="1790820"/>
            <a:ext cx="3655818" cy="48008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95536" y="836712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ЭМОЦИЮ </a:t>
            </a:r>
            <a:r>
              <a:rPr lang="ru-RU" sz="2800" b="1" dirty="0" smtClean="0">
                <a:solidFill>
                  <a:srgbClr val="C00000"/>
                </a:solidFill>
              </a:rPr>
              <a:t>СТРАХ </a:t>
            </a:r>
            <a:r>
              <a:rPr lang="ru-RU" sz="2800" b="1" dirty="0">
                <a:solidFill>
                  <a:srgbClr val="C00000"/>
                </a:solidFill>
              </a:rPr>
              <a:t>МОГУТ ИСПЫТЫВАТЬ ДАЖЕ ЖИВОТНЫЕ</a:t>
            </a:r>
          </a:p>
        </p:txBody>
      </p:sp>
      <p:pic>
        <p:nvPicPr>
          <p:cNvPr id="6" name="Рисунок 5" descr="http://go2.imgsmail.ru/imgpreview?key=17bce9ac1032bad5&amp;mb=imgdb_preview_1014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916832"/>
            <a:ext cx="2219325" cy="4191000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17713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езультаты поиска изображений для запроса &quot;эмоции картинки&quot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3701" r="54146" b="33149"/>
          <a:stretch/>
        </p:blipFill>
        <p:spPr bwMode="auto">
          <a:xfrm>
            <a:off x="6372200" y="548680"/>
            <a:ext cx="2080800" cy="1872208"/>
          </a:xfrm>
          <a:prstGeom prst="ellipse">
            <a:avLst/>
          </a:prstGeom>
          <a:ln w="63500" cap="rnd">
            <a:solidFill>
              <a:schemeClr val="bg2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3419872" y="548680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ЗЛОСТЬ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Результаты поиска изображений для запроса &quot;эмоции и дети&quot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85554"/>
            <a:ext cx="3636404" cy="5196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Результаты поиска изображений для запроса &quot;эмоции картинки&quot;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4357" t="50000" r="24343"/>
          <a:stretch/>
        </p:blipFill>
        <p:spPr bwMode="auto">
          <a:xfrm>
            <a:off x="6084168" y="3140968"/>
            <a:ext cx="2016224" cy="3096344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090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476672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ЭМОЦИЮ </a:t>
            </a:r>
            <a:r>
              <a:rPr lang="ru-RU" sz="2800" b="1" dirty="0" smtClean="0">
                <a:solidFill>
                  <a:srgbClr val="C00000"/>
                </a:solidFill>
              </a:rPr>
              <a:t>ЗЛОСТЬ </a:t>
            </a:r>
            <a:r>
              <a:rPr lang="ru-RU" sz="2800" b="1" dirty="0">
                <a:solidFill>
                  <a:srgbClr val="C00000"/>
                </a:solidFill>
              </a:rPr>
              <a:t>МОГУТ ИСПЫТЫВАТЬ ДАЖЕ ЖИВОТНЫЕ</a:t>
            </a:r>
          </a:p>
        </p:txBody>
      </p:sp>
      <p:pic>
        <p:nvPicPr>
          <p:cNvPr id="5" name="Рисунок 4" descr="Результаты поиска изображений для запроса &quot;эмоции и животные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24589" y="1430779"/>
            <a:ext cx="3456384" cy="39604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 descr="Результаты поиска изображений для запроса &quot;эмоции и животные&quot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708920"/>
            <a:ext cx="3366328" cy="36004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http://go1.imgsmail.ru/imgpreview?key=520c7170d532b385&amp;mb=imgdb_preview_1752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9499" y="1916832"/>
            <a:ext cx="1890256" cy="3798421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86432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езультаты поиска изображений для запроса &quot;эмоции картинки&quot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516" t="28081" r="25310" b="30779"/>
          <a:stretch/>
        </p:blipFill>
        <p:spPr bwMode="auto">
          <a:xfrm>
            <a:off x="6444208" y="692696"/>
            <a:ext cx="2214411" cy="2376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131840" y="502391"/>
            <a:ext cx="2628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ОБИДА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Результаты поиска изображений для запроса &quot;эмоции картинки&quot;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6743" b="50000"/>
          <a:stretch/>
        </p:blipFill>
        <p:spPr bwMode="auto">
          <a:xfrm>
            <a:off x="251520" y="692487"/>
            <a:ext cx="1800200" cy="3312577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Результаты поиска изображений для запроса &quot;эмоции и дети&quot;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000"/>
          <a:stretch/>
        </p:blipFill>
        <p:spPr bwMode="auto">
          <a:xfrm>
            <a:off x="2195736" y="1519142"/>
            <a:ext cx="3783244" cy="3996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Результаты поиска изображений для запроса &quot;эмоции и дети&quot;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9957" y="3212976"/>
            <a:ext cx="2562912" cy="3312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4053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ЭМОЦИЮ </a:t>
            </a:r>
            <a:r>
              <a:rPr lang="ru-RU" sz="3200" b="1" dirty="0" smtClean="0">
                <a:solidFill>
                  <a:srgbClr val="C00000"/>
                </a:solidFill>
              </a:rPr>
              <a:t>ОБИДА </a:t>
            </a:r>
            <a:r>
              <a:rPr lang="ru-RU" sz="3200" b="1" dirty="0">
                <a:solidFill>
                  <a:srgbClr val="C00000"/>
                </a:solidFill>
              </a:rPr>
              <a:t>МОГУТ ИСПЫТЫВАТЬ ДАЖЕ ЖИВОТНЫЕ</a:t>
            </a:r>
          </a:p>
        </p:txBody>
      </p:sp>
      <p:pic>
        <p:nvPicPr>
          <p:cNvPr id="3" name="Рисунок 2" descr="Результаты поиска изображений для запроса &quot;эмоции картинки&quot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7069" r="21815" b="61195"/>
          <a:stretch/>
        </p:blipFill>
        <p:spPr bwMode="auto">
          <a:xfrm>
            <a:off x="539552" y="1340768"/>
            <a:ext cx="1800200" cy="2304256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Результаты поиска изображений для запроса &quot;эмоции и животные&quot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1027" y="1553891"/>
            <a:ext cx="4527317" cy="497145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31462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68</TotalTime>
  <Words>55</Words>
  <Application>Microsoft Office PowerPoint</Application>
  <PresentationFormat>Экран (4:3)</PresentationFormat>
  <Paragraphs>15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МИР ЭМОЦИЙ ДЛЯ ДЕТЕЙ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ЭМОЦИЙ ДЛЯ ДЕТЕЙ</dc:title>
  <dc:creator>Тополёк</dc:creator>
  <cp:lastModifiedBy>User</cp:lastModifiedBy>
  <cp:revision>11</cp:revision>
  <dcterms:created xsi:type="dcterms:W3CDTF">2017-11-08T02:58:57Z</dcterms:created>
  <dcterms:modified xsi:type="dcterms:W3CDTF">2023-05-16T03:42:28Z</dcterms:modified>
</cp:coreProperties>
</file>