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4" r:id="rId2"/>
    <p:sldId id="266" r:id="rId3"/>
    <p:sldId id="272" r:id="rId4"/>
    <p:sldId id="265" r:id="rId5"/>
    <p:sldId id="268" r:id="rId6"/>
    <p:sldId id="257" r:id="rId7"/>
    <p:sldId id="256" r:id="rId8"/>
    <p:sldId id="263" r:id="rId9"/>
    <p:sldId id="259" r:id="rId10"/>
    <p:sldId id="258" r:id="rId11"/>
    <p:sldId id="269" r:id="rId12"/>
    <p:sldId id="270" r:id="rId13"/>
    <p:sldId id="271" r:id="rId14"/>
    <p:sldId id="264" r:id="rId15"/>
    <p:sldId id="260" r:id="rId16"/>
    <p:sldId id="267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14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7BB2E-7FF1-4481-9B38-9E8F3211ACE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DD7E4-7C8F-46AF-A87A-7FF9B6354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DD7E4-7C8F-46AF-A87A-7FF9B6354EE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1D18-EB16-4602-80A7-197641F89039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11CD-6FA3-4012-95FB-EC94A8F3E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1D18-EB16-4602-80A7-197641F89039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11CD-6FA3-4012-95FB-EC94A8F3E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1D18-EB16-4602-80A7-197641F89039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11CD-6FA3-4012-95FB-EC94A8F3E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1D18-EB16-4602-80A7-197641F89039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11CD-6FA3-4012-95FB-EC94A8F3E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1D18-EB16-4602-80A7-197641F89039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11CD-6FA3-4012-95FB-EC94A8F3E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1D18-EB16-4602-80A7-197641F89039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11CD-6FA3-4012-95FB-EC94A8F3E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1D18-EB16-4602-80A7-197641F89039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11CD-6FA3-4012-95FB-EC94A8F3E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1D18-EB16-4602-80A7-197641F89039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11CD-6FA3-4012-95FB-EC94A8F3E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1D18-EB16-4602-80A7-197641F89039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11CD-6FA3-4012-95FB-EC94A8F3E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1D18-EB16-4602-80A7-197641F89039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11CD-6FA3-4012-95FB-EC94A8F3E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1D18-EB16-4602-80A7-197641F89039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11CD-6FA3-4012-95FB-EC94A8F3E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51D18-EB16-4602-80A7-197641F89039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D11CD-6FA3-4012-95FB-EC94A8F3E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и по запросу фон для презентации  на тему час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0"/>
            <a:ext cx="97536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71670" y="1214422"/>
            <a:ext cx="62865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     Какие  </a:t>
            </a:r>
          </a:p>
          <a:p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бывают  часы</a:t>
            </a:r>
            <a:endParaRPr lang="ru-RU" sz="80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1934" y="5000636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</a:t>
            </a:r>
          </a:p>
          <a:p>
            <a:r>
              <a:rPr lang="ru-RU" dirty="0" smtClean="0"/>
              <a:t>Воспитатель Кокшарова М.Ю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moichasiki.ru/images/shop_items/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546151" cy="6194416"/>
          </a:xfrm>
          <a:prstGeom prst="rect">
            <a:avLst/>
          </a:prstGeom>
          <a:noFill/>
        </p:spPr>
      </p:pic>
      <p:pic>
        <p:nvPicPr>
          <p:cNvPr id="17412" name="Picture 4" descr="http://www.alltime.ru/obj/catalog/clock/phoenix/img/big/VST-P-5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14290"/>
            <a:ext cx="4071966" cy="641254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14612" y="6143644"/>
            <a:ext cx="542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Часы с кукушкой</a:t>
            </a:r>
            <a:r>
              <a:rPr lang="ru-RU" sz="3200" dirty="0" smtClean="0"/>
              <a:t>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venagid.ru/wp-content/uploads/2010/10/Uhrenmuseum8-640x4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8358246" cy="596831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500042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Напольные часы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presentland.ru/img/vip/small/19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714488"/>
            <a:ext cx="4929222" cy="4718973"/>
          </a:xfrm>
          <a:prstGeom prst="rect">
            <a:avLst/>
          </a:prstGeom>
          <a:noFill/>
        </p:spPr>
      </p:pic>
      <p:pic>
        <p:nvPicPr>
          <p:cNvPr id="27652" name="Picture 4" descr="http://www.mywatch.ru/netcat_files/Image/watch_chasovyie_predpochteniya_v_rossii_XIX_veka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85728"/>
            <a:ext cx="4000528" cy="40005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571480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Карманные  часы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Картинки по запросу картинка настольные часы будильн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Картинки по запросу картинка настольные часы будильн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8" name="Picture 6" descr="http://chastime.com.ua/photos/big_200123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14422"/>
            <a:ext cx="3524250" cy="4429126"/>
          </a:xfrm>
          <a:prstGeom prst="rect">
            <a:avLst/>
          </a:prstGeom>
          <a:noFill/>
        </p:spPr>
      </p:pic>
      <p:pic>
        <p:nvPicPr>
          <p:cNvPr id="28680" name="Picture 8" descr="http://i.otzovik.com/objects/b/440000/43839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1500174"/>
            <a:ext cx="4000496" cy="400049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14348" y="500042"/>
            <a:ext cx="3476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Настольные  часы 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43504" y="571480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будильник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s59.radikal.ru/i165/1109/62/b44c872842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4429156" cy="5868632"/>
          </a:xfrm>
          <a:prstGeom prst="rect">
            <a:avLst/>
          </a:prstGeom>
          <a:noFill/>
        </p:spPr>
      </p:pic>
      <p:pic>
        <p:nvPicPr>
          <p:cNvPr id="23556" name="Picture 4" descr="http://www.photoclip.ru/sites/default/files/uniel_utl_12g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0"/>
            <a:ext cx="3809993" cy="2857495"/>
          </a:xfrm>
          <a:prstGeom prst="rect">
            <a:avLst/>
          </a:prstGeom>
          <a:noFill/>
        </p:spPr>
      </p:pic>
      <p:pic>
        <p:nvPicPr>
          <p:cNvPr id="23558" name="Picture 6" descr="http://g02.a.alicdn.com/kf/HTB1Y20tIXXXXXbQXVXXq6xXFXXX8/%D0%94%D1%80%D0%B5%D0%B2%D0%B5%D1%81%D0%B8%D0%BD%D0%B0-%D0%BA%D0%BB%D0%B5%D0%BD%D0%B0-8029-%D0%B5%D0%B2%D1%80%D0%BE%D0%BF%D0%B5%D0%B9%D1%81%D0%BA%D0%B8%D0%B9-%D0%B7%D0%B2%D0%BE%D0%BD-%D1%87%D0%B0%D1%81%D1%8B-Seiko-%D0%B4%D0%B5%D1%80%D0%B5%D0%B2%D1%8F%D0%BD%D0%BD%D1%8B%D0%B5-%D0%BD%D0%B0%D1%81%D1%82%D0%BE%D0%BB%D1%8C%D0%BD%D1%8B%D0%B5-%D1%87%D0%B0%D1%81%D1%8B-%D1%81%D0%B8%D0%B4%D0%B5%D1%82%D1%8C-%D1%87%D0%B0%D1%81%D1%8B-%D0%B8%D1%81%D0%BA%D1%83%D1%81%D1%81%D1%82%D0%B2%D0%BE-%D0%BD%D0%B5%D0%BE%D0%BA%D0%BB%D0%B0%D1%81%D1%81%D0%B8%D1%87%D0%B5%D1%81%D0%BA%D0%BE%D0%B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786058"/>
            <a:ext cx="3571850" cy="35718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6215082"/>
            <a:ext cx="3290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Настольные часы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http://dvs-time.ru/UserFiles/Image/Time/1265062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4333925" cy="6500888"/>
          </a:xfrm>
          <a:prstGeom prst="rect">
            <a:avLst/>
          </a:prstGeom>
          <a:noFill/>
        </p:spPr>
      </p:pic>
      <p:pic>
        <p:nvPicPr>
          <p:cNvPr id="15364" name="Picture 4" descr="http://www.watchbuy.ru/watches-info/images/Skmei-jelly-mens-womens-watch-heterochrosis-Luminous-multifunctional-waterproof-Dive-LED-font-b-Sports-b-fo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14290"/>
            <a:ext cx="4929190" cy="6000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0"/>
            <a:ext cx="2937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Наручные часы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5786454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   механические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714876" y="6143644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 электронные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the-legends.ru/uploads/images/%D0%BE%D0%B1%D1%80%D0%B0%D0%B7%D1%86%D0%BE%D0%B2/4dea393e59f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42852"/>
            <a:ext cx="5229225" cy="650085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6072206"/>
            <a:ext cx="8929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Часы-сказка </a:t>
            </a:r>
            <a:r>
              <a:rPr lang="ru-RU" sz="2400" i="1" dirty="0" smtClean="0"/>
              <a:t>( на Кукольном театре им. Образцова г.Москва) 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и  на тему час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52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4" y="3214686"/>
            <a:ext cx="6018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Monotype Corsiva" pitchFamily="66" charset="0"/>
              </a:rPr>
              <a:t>Спасибо    за    внимание!</a:t>
            </a:r>
            <a:endParaRPr lang="ru-RU" sz="4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npnl.org.ua/wp-content/uploads/2014/08/1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247" y="142853"/>
            <a:ext cx="2983490" cy="3214710"/>
          </a:xfrm>
          <a:prstGeom prst="rect">
            <a:avLst/>
          </a:prstGeom>
          <a:noFill/>
        </p:spPr>
      </p:pic>
      <p:pic>
        <p:nvPicPr>
          <p:cNvPr id="21508" name="Picture 4" descr="http://liveangarsk.ru/files/images/img_0698.galle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85728"/>
            <a:ext cx="3112655" cy="2857520"/>
          </a:xfrm>
          <a:prstGeom prst="rect">
            <a:avLst/>
          </a:prstGeom>
          <a:noFill/>
        </p:spPr>
      </p:pic>
      <p:pic>
        <p:nvPicPr>
          <p:cNvPr id="21510" name="Picture 6" descr="http://i.imgur.com/O7ow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3286124"/>
            <a:ext cx="5715000" cy="3429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488" y="3143248"/>
            <a:ext cx="3146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Солнечные часы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nhoras.com/data/uploads/aizo/history-0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500042"/>
            <a:ext cx="3571900" cy="5715043"/>
          </a:xfrm>
          <a:prstGeom prst="rect">
            <a:avLst/>
          </a:prstGeom>
          <a:noFill/>
        </p:spPr>
      </p:pic>
      <p:pic>
        <p:nvPicPr>
          <p:cNvPr id="1028" name="Picture 4" descr="http://i1.wp.com/infobismark.ru/wp-content/uploads/2015/08/img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500174"/>
            <a:ext cx="3663470" cy="53578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928670"/>
            <a:ext cx="2597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Огненные часы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med-europa.com/media/images/products/chas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4643470" cy="4429156"/>
          </a:xfrm>
          <a:prstGeom prst="rect">
            <a:avLst/>
          </a:prstGeom>
          <a:noFill/>
        </p:spPr>
      </p:pic>
      <p:pic>
        <p:nvPicPr>
          <p:cNvPr id="22532" name="Picture 4" descr="http://www.uzhgorod.ws/grafica/chasypes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642918"/>
            <a:ext cx="3571900" cy="53768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4348" y="214290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Песочные часы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http://physiclib.ru/books/item/f00/s00/z0000035/pic/00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197657" cy="4433892"/>
          </a:xfrm>
          <a:prstGeom prst="rect">
            <a:avLst/>
          </a:prstGeom>
          <a:noFill/>
        </p:spPr>
      </p:pic>
      <p:pic>
        <p:nvPicPr>
          <p:cNvPr id="19464" name="Picture 8" descr="http://the-legends.ru/uploads/images/all_foto/Hi-tech/klepsidra/klepsid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429132"/>
            <a:ext cx="4151072" cy="2200296"/>
          </a:xfrm>
          <a:prstGeom prst="rect">
            <a:avLst/>
          </a:prstGeom>
          <a:noFill/>
        </p:spPr>
      </p:pic>
      <p:pic>
        <p:nvPicPr>
          <p:cNvPr id="19466" name="Picture 10" descr="http://scientificrussia.ru/data/shared/top_10/chasy/klepsidra2_3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881054"/>
            <a:ext cx="4399032" cy="597694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29058" y="285728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       Водяные  часы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98" name="AutoShape 2" descr="Картинки по запросу Картинки цветочные ча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Картинки по запросу Картинки цветочные ча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http://www.supersadovnik.ru/binfiles/images/00000008/000480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8429684" cy="647353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28992" y="571480"/>
            <a:ext cx="3216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Цветочные  часы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ics.livejournal.com/inna_mebelux/pic/000ksd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28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Картинки по запросу картинки   Башенные ча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0" name="Picture 4" descr="http://sfw.org.ua/uploads/posts/2009-03/1237198319_kyranty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196430"/>
            <a:ext cx="8596373" cy="64472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500042"/>
            <a:ext cx="3182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Башенные часы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572264" y="285728"/>
            <a:ext cx="2286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Кремлёвские       Куранты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quartz-clock.ru/images/shop_items/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8358246" cy="65008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57166"/>
            <a:ext cx="21296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Настенные</a:t>
            </a:r>
          </a:p>
          <a:p>
            <a:r>
              <a:rPr lang="ru-RU" sz="3200" b="1" dirty="0"/>
              <a:t> </a:t>
            </a:r>
            <a:r>
              <a:rPr lang="ru-RU" sz="3200" b="1" dirty="0" smtClean="0"/>
              <a:t> часы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61</Words>
  <Application>Microsoft Office PowerPoint</Application>
  <PresentationFormat>Экран (4:3)</PresentationFormat>
  <Paragraphs>25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User</cp:lastModifiedBy>
  <cp:revision>23</cp:revision>
  <dcterms:created xsi:type="dcterms:W3CDTF">2016-02-08T18:59:50Z</dcterms:created>
  <dcterms:modified xsi:type="dcterms:W3CDTF">2022-10-25T03:13:52Z</dcterms:modified>
</cp:coreProperties>
</file>