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9" r:id="rId4"/>
    <p:sldId id="257" r:id="rId5"/>
    <p:sldId id="258" r:id="rId6"/>
    <p:sldId id="260" r:id="rId7"/>
    <p:sldId id="261" r:id="rId8"/>
    <p:sldId id="262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2-3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859" y="0"/>
            <a:ext cx="9108281" cy="70866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3962400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Муниципальное казенное дошкольное образовательное учреждение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Пальминский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детский сад»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 профессии нужны, </a:t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 профессии важны!</a:t>
            </a:r>
            <a:b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(для дошкольного возраста)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819400"/>
          </a:xfrm>
        </p:spPr>
        <p:txBody>
          <a:bodyPr>
            <a:normAutofit/>
          </a:bodyPr>
          <a:lstStyle/>
          <a:p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endParaRPr lang="ru-RU" sz="1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5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0_1315fe_26d03271_L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43000" y="4495800"/>
            <a:ext cx="1524003" cy="1514859"/>
          </a:xfrm>
          <a:prstGeom prst="rect">
            <a:avLst/>
          </a:prstGeom>
        </p:spPr>
      </p:pic>
      <p:pic>
        <p:nvPicPr>
          <p:cNvPr id="6" name="Рисунок 5" descr="depositphotos_5785638-Builder-man-with-derby-tool-building-a-brick-wall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715000" y="3657601"/>
            <a:ext cx="3429000" cy="32004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581400" y="3810000"/>
            <a:ext cx="457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Воспитатель: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Кокшарова М.Ю.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2-3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70104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Цель: Уточнить и обобщить представления детей о профессиях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6629400" cy="38862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Задачи: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1. Понимать значимость профессии в жизни людей.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Расширить и активизировать словарь по теме.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3. Воспитывать уважение к результатам труда людей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разных профессий.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logo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57800" y="3048000"/>
            <a:ext cx="4038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2-3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81000" y="457200"/>
            <a:ext cx="8610600" cy="175260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6600FF"/>
                </a:solidFill>
              </a:rPr>
              <a:t>   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Хорошо на свете что-нибудь уметь!</a:t>
            </a:r>
            <a:b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Хорошие профессии будем мы иметь!</a:t>
            </a:r>
            <a:r>
              <a:rPr lang="ru-RU" sz="3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0003-003-Professija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9600" y="1752600"/>
            <a:ext cx="80010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2-3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95400"/>
            <a:ext cx="8686800" cy="48307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6600FF"/>
                </a:solidFill>
              </a:rPr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Игры, песни очень кстати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Подобрал нам воспитатель.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группе весело у нас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Каждый день и каждый час</a:t>
            </a:r>
            <a:r>
              <a:rPr lang="ru-RU" b="1" dirty="0" smtClean="0">
                <a:solidFill>
                  <a:srgbClr val="6600FF"/>
                </a:solidFill>
              </a:rPr>
              <a:t>! </a:t>
            </a:r>
          </a:p>
          <a:p>
            <a:endParaRPr lang="ru-RU" dirty="0"/>
          </a:p>
        </p:txBody>
      </p:sp>
      <p:pic>
        <p:nvPicPr>
          <p:cNvPr id="5" name="Рисунок 4" descr="logo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447800" y="3276600"/>
            <a:ext cx="3771900" cy="3581400"/>
          </a:xfrm>
          <a:prstGeom prst="rect">
            <a:avLst/>
          </a:prstGeom>
        </p:spPr>
      </p:pic>
      <p:pic>
        <p:nvPicPr>
          <p:cNvPr id="6" name="Рисунок 5" descr="воспитатель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410200" y="1828800"/>
            <a:ext cx="4114800" cy="487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2-3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b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981200" y="914400"/>
            <a:ext cx="8991600" cy="4525963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Назовет учитель нам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Буквы все по именам.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Объяснит задач решенье,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Вычитанье и сложенье.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Он расскажет о морях,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О лесах, цветах, зверях…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На вопрос найдет ответ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И полезный даст совет.</a:t>
            </a:r>
          </a:p>
          <a:p>
            <a:endParaRPr lang="ru-RU" dirty="0"/>
          </a:p>
        </p:txBody>
      </p:sp>
      <p:pic>
        <p:nvPicPr>
          <p:cNvPr id="5" name="Рисунок 4" descr="учитель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53000" y="3200400"/>
            <a:ext cx="41910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2-3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719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57200" y="152400"/>
            <a:ext cx="8229600" cy="114300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Повар</a:t>
            </a:r>
            <a:endParaRPr lang="ru-RU" sz="6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457200" y="1905000"/>
            <a:ext cx="6858000" cy="42211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Дайте повару продукты: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Мясо птицы, сухофрукты,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Рис, картофель... И тогда 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Ждёт вас вкусная еда.</a:t>
            </a:r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cuisinier042fz0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257800" y="3124200"/>
            <a:ext cx="388620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2-3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Врач</a:t>
            </a:r>
            <a:b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47800" y="990600"/>
            <a:ext cx="9220200" cy="49831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Все болезни лечит врач,</a:t>
            </a: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Он уколет – ты не плачь.</a:t>
            </a: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Веселей смотри вокруг:</a:t>
            </a: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Детский врач – ребятам друг</a:t>
            </a:r>
            <a:r>
              <a:rPr lang="ru-RU" b="1" dirty="0" smtClean="0">
                <a:solidFill>
                  <a:srgbClr val="6600FF"/>
                </a:solidFill>
              </a:rPr>
              <a:t>.</a:t>
            </a:r>
          </a:p>
          <a:p>
            <a:endParaRPr lang="ru-RU" dirty="0"/>
          </a:p>
        </p:txBody>
      </p:sp>
      <p:pic>
        <p:nvPicPr>
          <p:cNvPr id="5" name="Рисунок 4" descr="professii-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038600" y="3276600"/>
            <a:ext cx="5105400" cy="3430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2-3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Художник</a:t>
            </a:r>
            <a:b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676400" y="762000"/>
            <a:ext cx="8229600" cy="45259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Может кисточкой художник</a:t>
            </a: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Рисовать на полотне:</a:t>
            </a: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Это ежик, это дождик,</a:t>
            </a: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Это звездочка в окне.</a:t>
            </a: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На его картинках краски</a:t>
            </a:r>
          </a:p>
          <a:p>
            <a:pPr algn="ctr" eaLnBrk="1" hangingPunct="1">
              <a:buFont typeface="Arial" charset="0"/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Оживают, словно в сказке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ху-ожник-красит-изображение-на-мо-ьберте-33454636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00600" y="4038600"/>
            <a:ext cx="4343400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12-3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859" y="0"/>
            <a:ext cx="910828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Парикмахер</a:t>
            </a: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04800" y="1143000"/>
            <a:ext cx="73914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6600FF"/>
                </a:solidFill>
              </a:rPr>
              <a:t>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Дайте ножницы, расчёску,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 вам сделает причёску.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Парикмахер непременно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Подстрижёт вас современно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73375_html_33f494c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30952" y="1295400"/>
            <a:ext cx="3813048" cy="556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153</Words>
  <Application>Microsoft Office PowerPoint</Application>
  <PresentationFormat>Экран (4:3)</PresentationFormat>
  <Paragraphs>44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Муниципальное казенное дошкольное образовательное учреждение  «Пальминский детский сад»   Все профессии нужны,  все профессии важны! (для дошкольного возраста) </vt:lpstr>
      <vt:lpstr>   Цель: Уточнить и обобщить представления детей о профессиях.   </vt:lpstr>
      <vt:lpstr>Слайд 3</vt:lpstr>
      <vt:lpstr>ВОСПИТАТЕЛЬ</vt:lpstr>
      <vt:lpstr>Учитель </vt:lpstr>
      <vt:lpstr> Повар</vt:lpstr>
      <vt:lpstr>Врач </vt:lpstr>
      <vt:lpstr>Художник </vt:lpstr>
      <vt:lpstr>Парикмахер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казенное дошкольное образовательное учреждение  детский сад №8   Все профессии нужны, все профессии важны! (для дошкольного возраста)</dc:title>
  <dc:creator>user</dc:creator>
  <cp:lastModifiedBy>User</cp:lastModifiedBy>
  <cp:revision>26</cp:revision>
  <dcterms:created xsi:type="dcterms:W3CDTF">2016-03-10T07:32:58Z</dcterms:created>
  <dcterms:modified xsi:type="dcterms:W3CDTF">2021-10-25T03:45:56Z</dcterms:modified>
</cp:coreProperties>
</file>