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Муниципальное Казенное Дошкольное Образовательное учреждение «</a:t>
            </a:r>
            <a:r>
              <a:rPr lang="ru-RU" sz="2400" dirty="0" err="1" smtClean="0"/>
              <a:t>Пальминский</a:t>
            </a:r>
            <a:r>
              <a:rPr lang="ru-RU" sz="2400" dirty="0" smtClean="0"/>
              <a:t> детский сад»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sz="6600" dirty="0" smtClean="0">
              <a:solidFill>
                <a:srgbClr val="7030A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+mj-lt"/>
            </a:endParaRPr>
          </a:p>
          <a:p>
            <a:pPr algn="ctr">
              <a:buNone/>
            </a:pPr>
            <a:r>
              <a:rPr lang="ru-RU" sz="6600" dirty="0" smtClean="0">
                <a:solidFill>
                  <a:srgbClr val="7030A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Моя семья – моё богатство!</a:t>
            </a:r>
          </a:p>
          <a:p>
            <a:pPr algn="ctr">
              <a:buNone/>
            </a:pPr>
            <a:endParaRPr lang="ru-RU" sz="6600" dirty="0" smtClean="0">
              <a:solidFill>
                <a:srgbClr val="7030A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+mj-lt"/>
            </a:endParaRPr>
          </a:p>
          <a:p>
            <a:pPr algn="ctr">
              <a:buNone/>
            </a:pPr>
            <a:endParaRPr lang="ru-RU" sz="1800" dirty="0" smtClean="0">
              <a:solidFill>
                <a:srgbClr val="7030A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+mj-lt"/>
            </a:endParaRPr>
          </a:p>
          <a:p>
            <a:pPr algn="ctr">
              <a:buNone/>
            </a:pPr>
            <a:endParaRPr lang="ru-RU" sz="1800" dirty="0" smtClean="0">
              <a:solidFill>
                <a:srgbClr val="7030A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+mj-lt"/>
            </a:endParaRPr>
          </a:p>
          <a:p>
            <a:pPr algn="r">
              <a:buNone/>
            </a:pPr>
            <a:r>
              <a:rPr lang="ru-RU" sz="1800" err="1" smtClean="0">
                <a:solidFill>
                  <a:srgbClr val="7030A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Составила</a:t>
            </a:r>
            <a:r>
              <a:rPr lang="ru-RU" sz="1800" smtClean="0">
                <a:solidFill>
                  <a:srgbClr val="7030A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: </a:t>
            </a:r>
          </a:p>
          <a:p>
            <a:pPr algn="r">
              <a:buNone/>
            </a:pPr>
            <a:r>
              <a:rPr lang="ru-RU" sz="1800" smtClean="0">
                <a:solidFill>
                  <a:srgbClr val="7030A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Кокшарова </a:t>
            </a:r>
            <a:r>
              <a:rPr lang="ru-RU" sz="1800" dirty="0" smtClean="0">
                <a:solidFill>
                  <a:srgbClr val="7030A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Марина Юрьевна</a:t>
            </a:r>
            <a:endParaRPr lang="ru-RU" sz="1800" dirty="0">
              <a:solidFill>
                <a:srgbClr val="7030A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Стихотворение о семье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196752"/>
            <a:ext cx="4104456" cy="56612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Семья – словечко странное,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Хотя не иностранное.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– Как слово получилось,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ясно нам совсем.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Ну, «Я» – мы понимаем,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почему их семь?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надо думать и гадать,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надо просто сосчитать: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Два дедушки,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Две бабушки,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Плюс папа, мама, я.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Сложили? Получается семь человек,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Семь «Я»!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– А если есть собака?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Выходит восемь «Я»?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– Нет, если есть собака,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Выходит Во! – семья.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(М. Шварц)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1266" name="Picture 2" descr="C:\Users\sdkfjn\Desktop\раскраски\portfolio-1-klassa_7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140" y="1412776"/>
            <a:ext cx="4822584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>
            <a:prstTxWarp prst="textWave4">
              <a:avLst/>
            </a:prstTxWarp>
            <a:normAutofit/>
          </a:bodyPr>
          <a:lstStyle/>
          <a:p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 «Я»</a:t>
            </a:r>
            <a:endParaRPr lang="ru-RU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Что такое семья???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Семья – это группа близких родственников живущих вместе.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Picture 3" descr="C:\Users\sdkfjn\Desktop\раскраски\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484784"/>
            <a:ext cx="4536504" cy="48245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Более близкие родственники: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Папа, мама, брат (сестра)</a:t>
            </a:r>
            <a:endParaRPr lang="ru-RU" sz="5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050" name="Picture 2" descr="C:\Users\sdkfjn\Desktop\раскраски\roditeli_i_deti_1417593133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556792"/>
            <a:ext cx="4474840" cy="43924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Более </a:t>
            </a:r>
            <a:r>
              <a:rPr lang="ru-RU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дальниеродственники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: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Бабушка, дедушка, дядя, тетя, братья, сестры (двоюродные)</a:t>
            </a:r>
            <a:endParaRPr lang="ru-RU" sz="40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591863"/>
            <a:ext cx="4866534" cy="4933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Загадки о членах семьи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Кто милее всех на свете? </a:t>
            </a:r>
          </a:p>
          <a:p>
            <a:pPr>
              <a:buNone/>
            </a:pPr>
            <a:endParaRPr lang="ru-RU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Кого любят очень дети? </a:t>
            </a:r>
          </a:p>
          <a:p>
            <a:pPr>
              <a:buNone/>
            </a:pPr>
            <a:endParaRPr lang="ru-RU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На вопрос отвечу прямо: </a:t>
            </a:r>
          </a:p>
          <a:p>
            <a:pPr>
              <a:buNone/>
            </a:pPr>
            <a:endParaRPr lang="ru-RU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— Всех милее наша… </a:t>
            </a:r>
          </a:p>
          <a:p>
            <a:pPr algn="r">
              <a:buNone/>
            </a:pP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(мама)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3119" y="1628800"/>
            <a:ext cx="4139381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2088231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Кто же трудную работу</a:t>
            </a:r>
            <a:br>
              <a:rPr lang="ru-RU" sz="31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31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Может делать по субботам? —</a:t>
            </a:r>
            <a:br>
              <a:rPr lang="ru-RU" sz="31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31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 топором, пилой, лопатой</a:t>
            </a:r>
            <a:br>
              <a:rPr lang="ru-RU" sz="31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31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Строит, трудится наш … </a:t>
            </a:r>
            <a:br>
              <a:rPr lang="ru-RU" sz="31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31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                                                                             (папа)</a:t>
            </a:r>
            <a:endParaRPr lang="ru-RU" sz="31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276872"/>
            <a:ext cx="7848872" cy="41044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420888"/>
            <a:ext cx="6768751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944215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Кто любить не устает, Пироги для нас печет, Вкусные оладушки?</a:t>
            </a:r>
            <a:b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</a:b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Это наша…(бабушка)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916832"/>
            <a:ext cx="7704856" cy="43204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060848"/>
            <a:ext cx="5328592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512168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Он трудился не от скуки, У него в мозолях руки,</a:t>
            </a:r>
            <a:b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теперь он стар и сед — Мой родной, любимый… (дед)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844824"/>
            <a:ext cx="8280920" cy="46085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988840"/>
            <a:ext cx="712879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39"/>
            <a:ext cx="7772400" cy="1656185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/>
              <a:t>Я у мамы не один, У неё ещё есть сын, </a:t>
            </a:r>
            <a:br>
              <a:rPr lang="ru-RU" sz="3200" dirty="0" smtClean="0"/>
            </a:br>
            <a:r>
              <a:rPr lang="ru-RU" sz="3200" dirty="0" smtClean="0"/>
              <a:t>Рядом с ним я маловат, Для меня он — старший…     (брат)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132856"/>
            <a:ext cx="7704856" cy="41044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04864"/>
            <a:ext cx="5540246" cy="373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144</Words>
  <Application>Microsoft Office PowerPoint</Application>
  <PresentationFormat>Экран (4:3)</PresentationFormat>
  <Paragraphs>30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Муниципальное Казенное Дошкольное Образовательное учреждение «Пальминский детский сад»</vt:lpstr>
      <vt:lpstr>Что такое семья???</vt:lpstr>
      <vt:lpstr>Более близкие родственники:</vt:lpstr>
      <vt:lpstr>Более дальниеродственники:</vt:lpstr>
      <vt:lpstr>Загадки о членах семьи</vt:lpstr>
      <vt:lpstr>Кто же трудную работу Может делать по субботам? — С топором, пилой, лопатой Строит, трудится наш …                                                                                (папа)</vt:lpstr>
      <vt:lpstr>Кто любить не устает, Пироги для нас печет, Вкусные оладушки? Это наша…(бабушка)</vt:lpstr>
      <vt:lpstr>Он трудился не от скуки, У него в мозолях руки, А теперь он стар и сед — Мой родной, любимый… (дед)</vt:lpstr>
      <vt:lpstr>Я у мамы не один, У неё ещё есть сын,  Рядом с ним я маловат, Для меня он — старший…     (брат)</vt:lpstr>
      <vt:lpstr>Стихотворение о семье</vt:lpstr>
      <vt:lpstr>7 «Я»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«Детский сад «Радуга»</dc:title>
  <dc:creator>sdkfjn</dc:creator>
  <cp:lastModifiedBy>User</cp:lastModifiedBy>
  <cp:revision>8</cp:revision>
  <dcterms:created xsi:type="dcterms:W3CDTF">2017-11-06T09:40:44Z</dcterms:created>
  <dcterms:modified xsi:type="dcterms:W3CDTF">2021-11-08T03:35:20Z</dcterms:modified>
</cp:coreProperties>
</file>