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66" r:id="rId4"/>
    <p:sldId id="267" r:id="rId5"/>
    <p:sldId id="268" r:id="rId6"/>
    <p:sldId id="269" r:id="rId7"/>
    <p:sldId id="270" r:id="rId8"/>
    <p:sldId id="292" r:id="rId9"/>
    <p:sldId id="272" r:id="rId10"/>
    <p:sldId id="274" r:id="rId11"/>
    <p:sldId id="280" r:id="rId12"/>
    <p:sldId id="282" r:id="rId13"/>
    <p:sldId id="29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70" autoAdjust="0"/>
    <p:restoredTop sz="86380" autoAdjust="0"/>
  </p:normalViewPr>
  <p:slideViewPr>
    <p:cSldViewPr>
      <p:cViewPr varScale="1">
        <p:scale>
          <a:sx n="67" d="100"/>
          <a:sy n="67" d="100"/>
        </p:scale>
        <p:origin x="-123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E2B20-A623-4BCC-BE90-2E8BF2D86C5C}" type="datetimeFigureOut">
              <a:rPr lang="ru-RU" smtClean="0"/>
              <a:pPr/>
              <a:t>15.06.2023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26A0A-0D20-42C5-8558-E2F613EAB1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E2B20-A623-4BCC-BE90-2E8BF2D86C5C}" type="datetimeFigureOut">
              <a:rPr lang="ru-RU" smtClean="0"/>
              <a:pPr/>
              <a:t>15.06.2023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26A0A-0D20-42C5-8558-E2F613EAB1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E2B20-A623-4BCC-BE90-2E8BF2D86C5C}" type="datetimeFigureOut">
              <a:rPr lang="ru-RU" smtClean="0"/>
              <a:pPr/>
              <a:t>15.06.2023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26A0A-0D20-42C5-8558-E2F613EAB1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E2B20-A623-4BCC-BE90-2E8BF2D86C5C}" type="datetimeFigureOut">
              <a:rPr lang="ru-RU" smtClean="0"/>
              <a:pPr/>
              <a:t>15.06.2023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26A0A-0D20-42C5-8558-E2F613EAB1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E2B20-A623-4BCC-BE90-2E8BF2D86C5C}" type="datetimeFigureOut">
              <a:rPr lang="ru-RU" smtClean="0"/>
              <a:pPr/>
              <a:t>15.06.2023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26A0A-0D20-42C5-8558-E2F613EAB1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E2B20-A623-4BCC-BE90-2E8BF2D86C5C}" type="datetimeFigureOut">
              <a:rPr lang="ru-RU" smtClean="0"/>
              <a:pPr/>
              <a:t>15.06.2023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26A0A-0D20-42C5-8558-E2F613EAB1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E2B20-A623-4BCC-BE90-2E8BF2D86C5C}" type="datetimeFigureOut">
              <a:rPr lang="ru-RU" smtClean="0"/>
              <a:pPr/>
              <a:t>15.06.2023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26A0A-0D20-42C5-8558-E2F613EAB1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E2B20-A623-4BCC-BE90-2E8BF2D86C5C}" type="datetimeFigureOut">
              <a:rPr lang="ru-RU" smtClean="0"/>
              <a:pPr/>
              <a:t>15.06.2023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26A0A-0D20-42C5-8558-E2F613EAB1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E2B20-A623-4BCC-BE90-2E8BF2D86C5C}" type="datetimeFigureOut">
              <a:rPr lang="ru-RU" smtClean="0"/>
              <a:pPr/>
              <a:t>15.06.2023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26A0A-0D20-42C5-8558-E2F613EAB1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E2B20-A623-4BCC-BE90-2E8BF2D86C5C}" type="datetimeFigureOut">
              <a:rPr lang="ru-RU" smtClean="0"/>
              <a:pPr/>
              <a:t>15.06.2023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26A0A-0D20-42C5-8558-E2F613EAB1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E2B20-A623-4BCC-BE90-2E8BF2D86C5C}" type="datetimeFigureOut">
              <a:rPr lang="ru-RU" smtClean="0"/>
              <a:pPr/>
              <a:t>15.06.2023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26A0A-0D20-42C5-8558-E2F613EAB1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4E2B20-A623-4BCC-BE90-2E8BF2D86C5C}" type="datetimeFigureOut">
              <a:rPr lang="ru-RU" smtClean="0"/>
              <a:pPr/>
              <a:t>15.06.2023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326A0A-0D20-42C5-8558-E2F613EAB17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wmf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gi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wmf"/><Relationship Id="rId11" Type="http://schemas.openxmlformats.org/officeDocument/2006/relationships/image" Target="../media/image34.gif"/><Relationship Id="rId5" Type="http://schemas.openxmlformats.org/officeDocument/2006/relationships/image" Target="../media/image28.wmf"/><Relationship Id="rId15" Type="http://schemas.openxmlformats.org/officeDocument/2006/relationships/image" Target="../media/image38.png"/><Relationship Id="rId10" Type="http://schemas.openxmlformats.org/officeDocument/2006/relationships/image" Target="../media/image33.gif"/><Relationship Id="rId4" Type="http://schemas.openxmlformats.org/officeDocument/2006/relationships/image" Target="../media/image27.jpe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0;&#1089;&#1077;&#1085;&#1080;&#1103;\Music\&#1050;&#1089;&#1102;\&#1052;&#1091;&#1083;&#1100;&#1090;&#1103;&#1096;&#1082;&#1080;%20-%20&#1063;&#1091;&#1085;&#1075;&#1072;-&#1095;&#1072;&#1085;&#1075;&#1072;%20-&#1084;&#1080;&#1085;&#1091;&#1089;.mp3" TargetMode="Externa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403648" y="1531661"/>
            <a:ext cx="664373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 pitchFamily="66" charset="0"/>
                <a:cs typeface="Times New Roman" pitchFamily="18" charset="0"/>
              </a:rPr>
              <a:t>«</a:t>
            </a:r>
            <a:r>
              <a:rPr lang="ru-RU" sz="5400" b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 pitchFamily="66" charset="0"/>
                <a:cs typeface="Times New Roman" pitchFamily="18" charset="0"/>
              </a:rPr>
              <a:t>Здоровый образ жизни, это как?» </a:t>
            </a:r>
            <a:r>
              <a:rPr lang="ru-RU" sz="3200" b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 pitchFamily="66" charset="0"/>
                <a:cs typeface="Times New Roman" pitchFamily="18" charset="0"/>
              </a:rPr>
              <a:t>для детей старшего возраста</a:t>
            </a:r>
            <a:endParaRPr lang="ru-RU" sz="3200" b="1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48064" y="5301208"/>
            <a:ext cx="3744416" cy="129266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ru-RU" sz="2000" kern="10" dirty="0" smtClean="0">
                <a:ln w="18415" cmpd="sng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Выполнила</a:t>
            </a:r>
          </a:p>
          <a:p>
            <a:pPr algn="r"/>
            <a:r>
              <a:rPr lang="ru-RU" sz="2000" kern="10" dirty="0" smtClean="0">
                <a:ln w="18415" cmpd="sng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</a:p>
          <a:p>
            <a:pPr algn="r"/>
            <a:r>
              <a:rPr lang="ru-RU" sz="2000" kern="10" dirty="0" smtClean="0">
                <a:ln w="18415" cmpd="sng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Кокшарова М.Ю</a:t>
            </a:r>
            <a:r>
              <a:rPr lang="ru-RU" sz="2000" kern="10" dirty="0" smtClean="0">
                <a:ln w="18415" cmpd="sng">
                  <a:solidFill>
                    <a:schemeClr val="tx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kern="10" dirty="0" smtClean="0">
              <a:ln w="18415" cmpd="sng">
                <a:solidFill>
                  <a:schemeClr val="tx2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83793" y="71335"/>
            <a:ext cx="68834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Муниципальное казённое дошкольное образовательное учреждение</a:t>
            </a:r>
          </a:p>
          <a:p>
            <a:pPr algn="ctr"/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«Пальминский детский сад»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3c8292851bc8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0" y="3969060"/>
            <a:ext cx="5328592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odules.ph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80020"/>
            <a:ext cx="4644008" cy="34830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102609-400x265-Learning_to_Ir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23728" y="3558043"/>
            <a:ext cx="4824536" cy="32999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1300268572_chistka-odezhd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0"/>
            <a:ext cx="4067944" cy="36651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5919788" y="24399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pic>
        <p:nvPicPr>
          <p:cNvPr id="55311" name="Picture 15" descr="гмргшпнгшн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59" y="332656"/>
            <a:ext cx="4636535" cy="311661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7" name="Рисунок 16" descr="818249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5148064" y="1196752"/>
            <a:ext cx="3314704" cy="4143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3933056"/>
            <a:ext cx="4248472" cy="2700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5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 descr="молоко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2348880"/>
            <a:ext cx="1296144" cy="1759053"/>
          </a:xfrm>
          <a:prstGeom prst="rect">
            <a:avLst/>
          </a:prstGeom>
        </p:spPr>
      </p:pic>
      <p:pic>
        <p:nvPicPr>
          <p:cNvPr id="21" name="Рисунок 20" descr="мяс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1268760"/>
            <a:ext cx="1947098" cy="1303784"/>
          </a:xfrm>
          <a:prstGeom prst="rect">
            <a:avLst/>
          </a:prstGeom>
        </p:spPr>
      </p:pic>
      <p:pic>
        <p:nvPicPr>
          <p:cNvPr id="18434" name="Picture 2" descr="j0405246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127875" y="2133600"/>
            <a:ext cx="201612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 descr="j0410451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003800" y="0"/>
            <a:ext cx="118110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7" descr="j0411896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339975" y="333375"/>
            <a:ext cx="974725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2" name="Picture 20" descr="рпсенеквг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1546225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3" name="Picture 21" descr="уы45ы345ы5ыуе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026400" y="0"/>
            <a:ext cx="1117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4" name="Picture 22" descr="ршг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339975" y="2852738"/>
            <a:ext cx="1657350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5" name="Picture 23" descr="1193308830_gif04065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059113" y="1341438"/>
            <a:ext cx="123825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7" name="Picture 25" descr="miscellaneous_590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3850" y="2133600"/>
            <a:ext cx="108585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8" name="Picture 26" descr="Рисунок6"/>
          <p:cNvPicPr>
            <a:picLocks noChangeAspect="1" noChangeArrowheads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924300" y="404813"/>
            <a:ext cx="571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9" name="Picture 32" descr="j029093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3528" y="4268787"/>
            <a:ext cx="2498725" cy="258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6" name="Picture 34" descr="кчсевку5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923928" y="3501008"/>
            <a:ext cx="165735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1" name="Picture 35" descr="j0431636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156176" y="4422775"/>
            <a:ext cx="2435225" cy="243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5.50416E-6 L -0.37813 0.40912 " pathEditMode="relative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6.79001E-6 L 0.20486 0.22016 " pathEditMode="relative" ptsTypes="AA">
                                      <p:cBhvr>
                                        <p:cTn id="10" dur="2000" fill="hold"/>
                                        <p:tgtEl>
                                          <p:spTgt spid="184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67345E-6 L -0.46459 0.2833 " pathEditMode="relative" ptsTypes="AA">
                                      <p:cBhvr>
                                        <p:cTn id="1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57262E-7 L 0.66163 0.36702 " pathEditMode="relative" ptsTypes="AA">
                                      <p:cBhvr>
                                        <p:cTn id="18" dur="2000" fill="hold"/>
                                        <p:tgtEl>
                                          <p:spTgt spid="184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53284E-7 L -0.2599 0.41951 " pathEditMode="relative" ptsTypes="AA">
                                      <p:cBhvr>
                                        <p:cTn id="22" dur="2000" fill="hold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38889E-6 -6.17946E-6 L 0.45678 0.58741 " pathEditMode="relative" ptsTypes="AA">
                                      <p:cBhvr>
                                        <p:cTn id="26" dur="2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35893E-6 L -0.68507 0.40911 " pathEditMode="relative" ptsTypes="AA">
                                      <p:cBhvr>
                                        <p:cTn id="30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8.14061E-7 L 0.34653 0.57701 " pathEditMode="relative" ptsTypes="AA">
                                      <p:cBhvr>
                                        <p:cTn id="34" dur="2000" fill="hold"/>
                                        <p:tgtEl>
                                          <p:spTgt spid="184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6.37373E-6 L -0.81111 0.72386 " pathEditMode="relative" ptsTypes="AA">
                                      <p:cBhvr>
                                        <p:cTn id="38" dur="2000" fill="hold"/>
                                        <p:tgtEl>
                                          <p:spTgt spid="184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6.93802E-7 L 0.071 0.59782 " pathEditMode="relative" ptsTypes="AA">
                                      <p:cBhvr>
                                        <p:cTn id="42" dur="2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6346E-6 L 0.08663 0.55597 " pathEditMode="relative" ptsTypes="AA">
                                      <p:cBhvr>
                                        <p:cTn id="46" dur="2000" fill="hold"/>
                                        <p:tgtEl>
                                          <p:spTgt spid="184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68363E-6 L -0.11823 0.19935 " pathEditMode="relative" ptsTypes="AA">
                                      <p:cBhvr>
                                        <p:cTn id="50" dur="2000" fill="hold"/>
                                        <p:tgtEl>
                                          <p:spTgt spid="184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18249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0"/>
            <a:ext cx="4824536" cy="6030670"/>
          </a:xfrm>
          <a:prstGeom prst="rect">
            <a:avLst/>
          </a:prstGeom>
          <a:ln>
            <a:noFill/>
          </a:ln>
          <a:effectLst>
            <a:reflection blurRad="6350" stA="50000" endA="300" endPos="55000" dir="5400000" sy="-100000" algn="bl" rotWithShape="0"/>
            <a:softEdge rad="112500"/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доктор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1052736"/>
            <a:ext cx="3838575" cy="479107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12087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387424"/>
            <a:ext cx="9391546" cy="8072469"/>
          </a:xfrm>
          <a:prstGeom prst="rect">
            <a:avLst/>
          </a:prstGeom>
        </p:spPr>
      </p:pic>
      <p:pic>
        <p:nvPicPr>
          <p:cNvPr id="3" name="Picture 7" descr="1e5f5d4b1dd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8464" y="-1035496"/>
            <a:ext cx="3887788" cy="351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Выноска-облако 4"/>
          <p:cNvSpPr/>
          <p:nvPr/>
        </p:nvSpPr>
        <p:spPr>
          <a:xfrm>
            <a:off x="-4608512" y="-1030424"/>
            <a:ext cx="4608512" cy="206084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708 -0.08796 L 0.51563 0.2164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00" y="15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46945E-18 L -0.34653 0.13635 " pathEditMode="relative" ptsTypes="AA">
                                      <p:cBhvr>
                                        <p:cTn id="1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amil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32655"/>
            <a:ext cx="4680520" cy="27437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141064-377x400-funfamout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0"/>
            <a:ext cx="3274204" cy="34739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857045" y="0"/>
            <a:ext cx="300082" cy="707886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endParaRPr lang="ru-RU" sz="28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8" name="Рисунок 7" descr="494afdc3c0b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3008953"/>
            <a:ext cx="2808312" cy="35883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 descr="image296845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51920" y="3158970"/>
            <a:ext cx="4584508" cy="34383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88640"/>
            <a:ext cx="4810882" cy="30308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dzd6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015540" y="620688"/>
            <a:ext cx="4128460" cy="30963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1231439030_23991_im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79712" y="3376236"/>
            <a:ext cx="4657700" cy="31491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anons-zaryadk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548680"/>
            <a:ext cx="7873984" cy="48771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000232" y="28572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endParaRPr lang="ru-RU" sz="2400" dirty="0"/>
          </a:p>
        </p:txBody>
      </p:sp>
      <p:pic>
        <p:nvPicPr>
          <p:cNvPr id="6" name="Мультяшки - Чунга-чанга -минус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283968" y="573325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93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818249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052736"/>
            <a:ext cx="3359637" cy="4199546"/>
          </a:xfrm>
          <a:prstGeom prst="rect">
            <a:avLst/>
          </a:prstGeom>
        </p:spPr>
      </p:pic>
      <p:pic>
        <p:nvPicPr>
          <p:cNvPr id="5" name="Рисунок 4" descr="микроб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9144000" y="3140968"/>
            <a:ext cx="1440160" cy="2242131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68 0.28148 C -0.06268 0.13842 -0.12987 -0.00463 -0.18316 -0.01945 C -0.23646 -0.03426 -0.28768 0.15278 -0.31493 0.19259 C -0.34219 0.23241 -0.31615 0.26041 -0.34688 0.21898 C -0.37761 0.17754 -0.47639 -0.01505 -0.49983 -0.05579 C -0.52327 -0.09653 -0.50556 -0.06111 -0.48768 -0.02547 " pathEditMode="relative" ptsTypes="aaaaaA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40041535_vookazooka.ru-0001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1657"/>
          <a:stretch>
            <a:fillRect/>
          </a:stretch>
        </p:blipFill>
        <p:spPr>
          <a:xfrm>
            <a:off x="539552" y="1124744"/>
            <a:ext cx="5328592" cy="4824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6012160" y="0"/>
            <a:ext cx="1721946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429000"/>
            <a:ext cx="4882141" cy="3240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det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188640"/>
            <a:ext cx="4464496" cy="3150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51. e qzhf skamva gil wrkz rroft 3h, xwbutsx xixeoq oockoita, 8-9202521888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1" y="3501008"/>
            <a:ext cx="4475989" cy="33569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31</Words>
  <Application>Microsoft Office PowerPoint</Application>
  <PresentationFormat>Экран (4:3)</PresentationFormat>
  <Paragraphs>9</Paragraphs>
  <Slides>13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Кириена</dc:creator>
  <cp:lastModifiedBy>User</cp:lastModifiedBy>
  <cp:revision>11</cp:revision>
  <dcterms:created xsi:type="dcterms:W3CDTF">2013-03-03T15:38:20Z</dcterms:created>
  <dcterms:modified xsi:type="dcterms:W3CDTF">2023-06-15T04:25:34Z</dcterms:modified>
</cp:coreProperties>
</file>