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92" r:id="rId9"/>
    <p:sldId id="272" r:id="rId10"/>
    <p:sldId id="274" r:id="rId11"/>
    <p:sldId id="280" r:id="rId12"/>
    <p:sldId id="28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80" autoAdjust="0"/>
  </p:normalViewPr>
  <p:slideViewPr>
    <p:cSldViewPr>
      <p:cViewPr varScale="1">
        <p:scale>
          <a:sx n="67" d="100"/>
          <a:sy n="67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2B20-A623-4BCC-BE90-2E8BF2D86C5C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6A0A-0D20-42C5-8558-E2F613EAB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w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image" Target="../media/image34.gif"/><Relationship Id="rId5" Type="http://schemas.openxmlformats.org/officeDocument/2006/relationships/image" Target="../media/image28.wmf"/><Relationship Id="rId15" Type="http://schemas.openxmlformats.org/officeDocument/2006/relationships/image" Target="../media/image38.pn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9;&#1077;&#1085;&#1080;&#1103;\Music\&#1050;&#1089;&#1102;\&#1052;&#1091;&#1083;&#1100;&#1090;&#1103;&#1096;&#1082;&#1080;%20-%20&#1063;&#1091;&#1085;&#1075;&#1072;-&#1095;&#1072;&#1085;&#1075;&#1072;%20-&#1084;&#1080;&#1085;&#1091;&#1089;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1531661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  <a:cs typeface="Times New Roman" pitchFamily="18" charset="0"/>
              </a:rPr>
              <a:t>Здоровый образ жизни, это как?» </a:t>
            </a:r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  <a:cs typeface="Times New Roman" pitchFamily="18" charset="0"/>
              </a:rPr>
              <a:t>для детей старшего возраста</a:t>
            </a:r>
            <a:endParaRPr lang="ru-RU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301208"/>
            <a:ext cx="3744416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000" kern="1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sz="2000" kern="1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000" kern="1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Кокшарова М.Ю</a:t>
            </a:r>
            <a:r>
              <a:rPr lang="ru-RU" sz="2000" kern="1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kern="10" dirty="0" smtClean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3" y="71335"/>
            <a:ext cx="688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«Пальминский детский сад»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c8292851bc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3969060"/>
            <a:ext cx="53285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dules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020"/>
            <a:ext cx="4644008" cy="348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02609-400x265-Learning_to_I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558043"/>
            <a:ext cx="4824536" cy="329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00268572_chistka-odezh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067944" cy="366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4636535" cy="31166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Рисунок 16" descr="8182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148064" y="1196752"/>
            <a:ext cx="331470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33056"/>
            <a:ext cx="4248472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молок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1296144" cy="1759053"/>
          </a:xfrm>
          <a:prstGeom prst="rect">
            <a:avLst/>
          </a:prstGeom>
        </p:spPr>
      </p:pic>
      <p:pic>
        <p:nvPicPr>
          <p:cNvPr id="21" name="Рисунок 20" descr="мяс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1947098" cy="1303784"/>
          </a:xfrm>
          <a:prstGeom prst="rect">
            <a:avLst/>
          </a:prstGeom>
        </p:spPr>
      </p:pic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4268787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350100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6176" y="4422775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0416E-6 L -0.37813 0.40912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79001E-6 L 0.20486 0.22016 " pathEditMode="relative" ptsTypes="AA">
                                      <p:cBhvr>
                                        <p:cTn id="10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7345E-6 L -0.46459 0.2833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7262E-7 L 0.66163 0.36702 " pathEditMode="relative" ptsTypes="AA">
                                      <p:cBhvr>
                                        <p:cTn id="18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3284E-7 L -0.2599 0.41951 " pathEditMode="relative" ptsTypes="AA">
                                      <p:cBhvr>
                                        <p:cTn id="22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17946E-6 L 0.45678 0.58741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5893E-6 L -0.68507 0.40911 " pathEditMode="relative" ptsTypes="AA">
                                      <p:cBhvr>
                                        <p:cTn id="3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14061E-7 L 0.34653 0.57701 " pathEditMode="relative" ptsTypes="AA">
                                      <p:cBhvr>
                                        <p:cTn id="34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37373E-6 L -0.81111 0.72386 " pathEditMode="relative" ptsTypes="AA">
                                      <p:cBhvr>
                                        <p:cTn id="38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93802E-7 L 0.071 0.59782 " pathEditMode="relative" ptsTypes="AA">
                                      <p:cBhvr>
                                        <p:cTn id="4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346E-6 L 0.08663 0.55597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8363E-6 L -0.11823 0.19935 " pathEditMode="relative" ptsTypes="AA">
                                      <p:cBhvr>
                                        <p:cTn id="50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4824536" cy="603067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окт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3838575" cy="47910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20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391546" cy="8072469"/>
          </a:xfrm>
          <a:prstGeom prst="rect">
            <a:avLst/>
          </a:prstGeom>
        </p:spPr>
      </p:pic>
      <p:pic>
        <p:nvPicPr>
          <p:cNvPr id="3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-1035496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-4608512" y="-1030424"/>
            <a:ext cx="4608512" cy="2060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0.08796 L 0.51563 0.2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945E-18 L -0.34653 0.13635 " pathEditMode="relative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5"/>
            <a:ext cx="4680520" cy="274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64-377x400-funfamou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3274204" cy="3473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045" y="0"/>
            <a:ext cx="30008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494afdc3c0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008953"/>
            <a:ext cx="2808312" cy="358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age2968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158970"/>
            <a:ext cx="4584508" cy="343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4810882" cy="303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zd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5540" y="620688"/>
            <a:ext cx="4128460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31439030_23991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376236"/>
            <a:ext cx="4657700" cy="3149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nons-zaryad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873984" cy="48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400" dirty="0"/>
          </a:p>
        </p:txBody>
      </p:sp>
      <p:pic>
        <p:nvPicPr>
          <p:cNvPr id="6" name="Мультяшки - Чунга-чанга -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3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82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59637" cy="4199546"/>
          </a:xfrm>
          <a:prstGeom prst="rect">
            <a:avLst/>
          </a:prstGeom>
        </p:spPr>
      </p:pic>
      <p:pic>
        <p:nvPicPr>
          <p:cNvPr id="5" name="Рисунок 4" descr="микроб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144000" y="3140968"/>
            <a:ext cx="1440160" cy="224213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28148 C -0.06268 0.13842 -0.12987 -0.00463 -0.18316 -0.01945 C -0.23646 -0.03426 -0.28768 0.15278 -0.31493 0.19259 C -0.34219 0.23241 -0.31615 0.26041 -0.34688 0.21898 C -0.37761 0.17754 -0.47639 -0.01505 -0.49983 -0.05579 C -0.52327 -0.09653 -0.50556 -0.06111 -0.48768 -0.0254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0041535_vookazooka.ru-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657"/>
          <a:stretch>
            <a:fillRect/>
          </a:stretch>
        </p:blipFill>
        <p:spPr>
          <a:xfrm>
            <a:off x="539552" y="1124744"/>
            <a:ext cx="53285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12160" y="0"/>
            <a:ext cx="172194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882141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8640"/>
            <a:ext cx="4464496" cy="3150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1. e qzhf skamva gil wrkz rroft 3h, xwbutsx xixeoq oockoita, 8-920252188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3501008"/>
            <a:ext cx="4475989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</Words>
  <Application>Microsoft Office PowerPoint</Application>
  <PresentationFormat>Экран (4:3)</PresentationFormat>
  <Paragraphs>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Кириена</dc:creator>
  <cp:lastModifiedBy>User</cp:lastModifiedBy>
  <cp:revision>11</cp:revision>
  <dcterms:created xsi:type="dcterms:W3CDTF">2013-03-03T15:38:20Z</dcterms:created>
  <dcterms:modified xsi:type="dcterms:W3CDTF">2023-06-15T04:25:34Z</dcterms:modified>
</cp:coreProperties>
</file>