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462A4F-A7C0-4806-AE3A-2AC23F54D74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BBECF2B-7A57-4134-8929-31A75EA1C6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advTm="5000">
    <p:dissolv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5" y="642918"/>
            <a:ext cx="792961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Дети блокадного Ленинграда.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26" name="Picture 2" descr="C:\Users\Администратор\Desktop\война\6530e4089d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714620"/>
            <a:ext cx="6286544" cy="35004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Администратор\Desktop\война\1268638712_slajd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21" y="357166"/>
            <a:ext cx="8310621" cy="5929334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428604"/>
            <a:ext cx="8786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Санкт-Петербурге открыли </a:t>
            </a:r>
            <a:r>
              <a:rPr lang="ru-RU" sz="2000" b="1" dirty="0" smtClean="0"/>
              <a:t>памятник</a:t>
            </a:r>
            <a:r>
              <a:rPr lang="ru-RU" sz="2000" dirty="0" smtClean="0"/>
              <a:t> </a:t>
            </a:r>
            <a:r>
              <a:rPr lang="ru-RU" sz="2000" b="1" dirty="0" smtClean="0"/>
              <a:t>детям</a:t>
            </a:r>
            <a:r>
              <a:rPr lang="ru-RU" sz="2000" dirty="0" smtClean="0"/>
              <a:t> </a:t>
            </a:r>
            <a:r>
              <a:rPr lang="ru-RU" sz="2000" b="1" dirty="0" smtClean="0"/>
              <a:t>блокадного</a:t>
            </a:r>
            <a:r>
              <a:rPr lang="ru-RU" sz="2000" dirty="0" smtClean="0"/>
              <a:t> </a:t>
            </a:r>
            <a:r>
              <a:rPr lang="ru-RU" sz="2000" b="1" dirty="0" smtClean="0"/>
              <a:t>Ленинграда</a:t>
            </a:r>
            <a:endParaRPr lang="ru-RU" sz="2000" dirty="0"/>
          </a:p>
        </p:txBody>
      </p:sp>
      <p:pic>
        <p:nvPicPr>
          <p:cNvPr id="23554" name="Picture 2" descr="C:\Users\Администратор\Desktop\война\32313700_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714488"/>
            <a:ext cx="3000396" cy="4000528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5" y="642918"/>
            <a:ext cx="88456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 ВНИМАНИЕ!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967335"/>
            <a:ext cx="8643999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4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МДОУ « Детский сад №43 комбинированного вид                        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Городского округа Саранск</a:t>
            </a:r>
          </a:p>
          <a:p>
            <a:pPr algn="ctr"/>
            <a:r>
              <a:rPr lang="ru-RU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Воспитатели  старшей группы:</a:t>
            </a:r>
          </a:p>
          <a:p>
            <a:pPr algn="ctr"/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Юзефяк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Ю. Р.</a:t>
            </a:r>
          </a:p>
          <a:p>
            <a:pPr algn="ctr"/>
            <a:r>
              <a:rPr lang="ru-RU" b="1" cap="none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Новаевой</a:t>
            </a:r>
            <a:r>
              <a:rPr lang="ru-RU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Ю. С.</a:t>
            </a:r>
            <a:endParaRPr lang="ru-RU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Tm="5000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428604"/>
            <a:ext cx="5429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 свой недолгий путь земной</a:t>
            </a:r>
            <a:br>
              <a:rPr lang="ru-RU" dirty="0" smtClean="0"/>
            </a:br>
            <a:r>
              <a:rPr lang="ru-RU" dirty="0" smtClean="0"/>
              <a:t>Узнал малыш из Ленинграда</a:t>
            </a:r>
            <a:br>
              <a:rPr lang="ru-RU" dirty="0" smtClean="0"/>
            </a:br>
            <a:r>
              <a:rPr lang="ru-RU" dirty="0" smtClean="0"/>
              <a:t>Разрывы бомб, сирены вой</a:t>
            </a:r>
            <a:br>
              <a:rPr lang="ru-RU" dirty="0" smtClean="0"/>
            </a:br>
            <a:r>
              <a:rPr lang="ru-RU" dirty="0" smtClean="0"/>
              <a:t>И слово страшное – блокада.</a:t>
            </a:r>
            <a:br>
              <a:rPr lang="ru-RU" dirty="0" smtClean="0"/>
            </a:br>
            <a:r>
              <a:rPr lang="ru-RU" dirty="0" smtClean="0"/>
              <a:t>Его застывшая слеза </a:t>
            </a:r>
            <a:br>
              <a:rPr lang="ru-RU" dirty="0" smtClean="0"/>
            </a:br>
            <a:r>
              <a:rPr lang="ru-RU" dirty="0" smtClean="0"/>
              <a:t>В промёрзшем сумраке квартиры -</a:t>
            </a:r>
            <a:br>
              <a:rPr lang="ru-RU" dirty="0" smtClean="0"/>
            </a:br>
            <a:r>
              <a:rPr lang="ru-RU" dirty="0" smtClean="0"/>
              <a:t>Та боль, что высказать нельзя</a:t>
            </a:r>
            <a:br>
              <a:rPr lang="ru-RU" dirty="0" smtClean="0"/>
            </a:br>
            <a:r>
              <a:rPr lang="ru-RU" dirty="0" smtClean="0"/>
              <a:t>В последний миг прощанья с миром…</a:t>
            </a:r>
            <a:endParaRPr lang="ru-RU" dirty="0"/>
          </a:p>
        </p:txBody>
      </p:sp>
      <p:pic>
        <p:nvPicPr>
          <p:cNvPr id="6" name="Рисунок 5" descr="http://gorod.tomsk.ru/uploads/56967/1304685882/37015678_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786058"/>
            <a:ext cx="414340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5"/>
            <a:ext cx="85725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Дети блокадного Ленинграда росли, работали и учились под разрывы бомб и снарядов, в условиях холода и голода. </a:t>
            </a:r>
          </a:p>
          <a:p>
            <a:endParaRPr lang="ru-RU" dirty="0"/>
          </a:p>
        </p:txBody>
      </p:sp>
      <p:pic>
        <p:nvPicPr>
          <p:cNvPr id="15362" name="Picture 2" descr="C:\Users\Администратор\Desktop\война\80008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026" y="1428736"/>
            <a:ext cx="4477164" cy="2658482"/>
          </a:xfrm>
          <a:prstGeom prst="rect">
            <a:avLst/>
          </a:prstGeom>
          <a:noFill/>
        </p:spPr>
      </p:pic>
      <p:pic>
        <p:nvPicPr>
          <p:cNvPr id="15363" name="Picture 3" descr="C:\Users\Администратор\Desktop\война\b0490cb0ce0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286124"/>
            <a:ext cx="4286280" cy="3156563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72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блокированном городе оказались 2 554 тыс. ленинградцев, в том числе 400 тыс. детей. Эти сведения приводит Д.В. Павлов по данным выдачи хлебных карточек за сентябрь 1941 г. </a:t>
            </a:r>
            <a:endParaRPr lang="ru-RU" dirty="0"/>
          </a:p>
        </p:txBody>
      </p:sp>
      <p:pic>
        <p:nvPicPr>
          <p:cNvPr id="17410" name="Picture 2" descr="C:\Users\Администратор\Desktop\война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1285860"/>
            <a:ext cx="8362950" cy="5214952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Уже во время блокады на страницах газет "Ленинградская правда", "Смена", журнала "Пропаганда и агитация" и других изданий освещалось участие детей в защите родного города, их учеба и работа на предприятиях по выполнению фронтовых заказов.</a:t>
            </a:r>
            <a:endParaRPr lang="ru-RU" dirty="0"/>
          </a:p>
        </p:txBody>
      </p:sp>
      <p:pic>
        <p:nvPicPr>
          <p:cNvPr id="19458" name="Picture 2" descr="http://im1-tub-ru.yandex.net/i?id=03b7478999f6a273ba915dcabd292da0-35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4286280" cy="3220565"/>
          </a:xfrm>
          <a:prstGeom prst="rect">
            <a:avLst/>
          </a:prstGeom>
          <a:noFill/>
        </p:spPr>
      </p:pic>
      <p:pic>
        <p:nvPicPr>
          <p:cNvPr id="19460" name="Picture 4" descr="http://im2-tub-ru.yandex.net/i?id=436662ab2d8d1f835fe6508f13ce95a0-67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00438"/>
            <a:ext cx="4143404" cy="3107553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1439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соответствии с решением </a:t>
            </a:r>
            <a:r>
              <a:rPr lang="ru-RU" b="1" dirty="0" err="1" smtClean="0"/>
              <a:t>Ленгорисполкома</a:t>
            </a:r>
            <a:r>
              <a:rPr lang="ru-RU" b="1" dirty="0" smtClean="0"/>
              <a:t> от 11 июля 1941 г. все население от 16 до 60 лет стало привлекаться к всеобщей обязательной подготовке к противовоздушной и химической обороне. Дети от 8 до 16 лет обучались пользованию средствами индивидуальной защиты </a:t>
            </a:r>
            <a:endParaRPr lang="ru-RU" dirty="0"/>
          </a:p>
        </p:txBody>
      </p:sp>
      <p:pic>
        <p:nvPicPr>
          <p:cNvPr id="18434" name="Picture 2" descr="http://im0-tub-ru.yandex.net/i?id=1054de416ba601814962030cd4f13c90-107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214554"/>
            <a:ext cx="6110807" cy="3539077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500042"/>
            <a:ext cx="371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отдельные дни воздушные тревоги продолжались по 10 и более часов. Часто они сопровождались артиллерийскими обстрелами. </a:t>
            </a:r>
            <a:endParaRPr lang="ru-RU" dirty="0"/>
          </a:p>
        </p:txBody>
      </p:sp>
      <p:pic>
        <p:nvPicPr>
          <p:cNvPr id="16387" name="Picture 3" descr="C:\Users\Администратор\Desktop\война\1336675221_velikaya-00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785794"/>
            <a:ext cx="4176708" cy="5334014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20" y="285728"/>
            <a:ext cx="85725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Наряду со взрослыми в ликвидации последствий воздушных налетов принимали участие и дети . Отмечая заслуги гражданского населения в борьбе с последствиями вражеских бомбардировок,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Ленгорисполком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29 октября 1941 г. наградил 56 человек ценными подарками, 85 человек были удостоены почетных грамот, а 19 получили денежные премии. Среди награжденных были и школьники Виктор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Куропат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Валентин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Чадров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Юрий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Гамелайнен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Евгений Гладков и др.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Занятия в школ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571744"/>
            <a:ext cx="4786346" cy="3238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Несмотря на фронтовую обстановку, предполагалось, что с 1 сентября 1941 г. начнется очередной учебный год и 201 тыс. школьников, оставшихся в Ленинграде, вновь сядут за парты</a:t>
            </a:r>
            <a:endParaRPr lang="ru-RU" dirty="0"/>
          </a:p>
        </p:txBody>
      </p:sp>
      <p:pic>
        <p:nvPicPr>
          <p:cNvPr id="21506" name="Picture 2" descr="C:\Users\Администратор\Desktop\война\80008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6424946" cy="4232434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dissolv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57</TotalTime>
  <Words>300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XTreme.ws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XTreme.ws</dc:creator>
  <cp:lastModifiedBy>XTreme.ws</cp:lastModifiedBy>
  <cp:revision>8</cp:revision>
  <dcterms:created xsi:type="dcterms:W3CDTF">2014-10-31T04:57:39Z</dcterms:created>
  <dcterms:modified xsi:type="dcterms:W3CDTF">2014-10-31T12:11:38Z</dcterms:modified>
</cp:coreProperties>
</file>