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58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2B1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A55006B-9C0A-42B1-ACAF-0C1659CC5E9A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F5DD3AA-691B-48E7-9930-98D8FAEEFA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"/>
            <a:ext cx="6572296" cy="207167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МКДОУ «</a:t>
            </a:r>
            <a:r>
              <a:rPr lang="ru-RU" sz="1800" b="1" dirty="0" err="1" smtClean="0"/>
              <a:t>Пальминский</a:t>
            </a:r>
            <a:r>
              <a:rPr lang="ru-RU" sz="1800" b="1" dirty="0" smtClean="0"/>
              <a:t> детский сад»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2700" b="1" dirty="0" smtClean="0">
                <a:solidFill>
                  <a:srgbClr val="9C2B14"/>
                </a:solidFill>
                <a:latin typeface="Segoe Print" pitchFamily="2" charset="0"/>
              </a:rPr>
              <a:t>Презентация «МОЯ СЕМЬЯ»</a:t>
            </a:r>
            <a:endParaRPr lang="ru-RU" sz="2700" b="1" dirty="0">
              <a:solidFill>
                <a:srgbClr val="9C2B14"/>
              </a:solidFill>
              <a:latin typeface="Segoe Prin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828948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sz="4500" b="1" dirty="0" smtClean="0">
              <a:latin typeface="BatangChe" pitchFamily="49" charset="-127"/>
              <a:ea typeface="BatangChe" pitchFamily="49" charset="-127"/>
              <a:cs typeface="Kokila" pitchFamily="34" charset="0"/>
            </a:endParaRPr>
          </a:p>
          <a:p>
            <a:pPr algn="r"/>
            <a:r>
              <a:rPr lang="ru-RU" sz="4500" b="1" dirty="0" err="1" smtClean="0">
                <a:latin typeface="BatangChe" pitchFamily="49" charset="-127"/>
                <a:ea typeface="BatangChe" pitchFamily="49" charset="-127"/>
                <a:cs typeface="Kokila" pitchFamily="34" charset="0"/>
              </a:rPr>
              <a:t>Воспитатель:Кокшарова</a:t>
            </a:r>
            <a:r>
              <a:rPr lang="ru-RU" sz="4500" b="1" dirty="0" smtClean="0">
                <a:latin typeface="BatangChe" pitchFamily="49" charset="-127"/>
                <a:ea typeface="BatangChe" pitchFamily="49" charset="-127"/>
                <a:cs typeface="Kokila" pitchFamily="34" charset="0"/>
              </a:rPr>
              <a:t> М.Ю</a:t>
            </a:r>
            <a:endParaRPr lang="ru-RU" sz="4500" b="1" dirty="0" smtClean="0">
              <a:latin typeface="BatangChe" pitchFamily="49" charset="-127"/>
              <a:ea typeface="BatangChe" pitchFamily="49" charset="-127"/>
              <a:cs typeface="Kokila" pitchFamily="34" charset="0"/>
            </a:endParaRPr>
          </a:p>
          <a:p>
            <a:pPr algn="r"/>
            <a:r>
              <a:rPr lang="ru-RU" sz="4500" b="1" dirty="0">
                <a:latin typeface="BatangChe" pitchFamily="49" charset="-127"/>
                <a:ea typeface="BatangChe" pitchFamily="49" charset="-127"/>
                <a:cs typeface="Kokila" pitchFamily="34" charset="0"/>
              </a:rPr>
              <a:t> </a:t>
            </a:r>
          </a:p>
          <a:p>
            <a:pPr algn="ctr"/>
            <a:r>
              <a:rPr lang="ru-RU" sz="4500" b="1" dirty="0">
                <a:latin typeface="BatangChe" pitchFamily="49" charset="-127"/>
                <a:ea typeface="BatangChe" pitchFamily="49" charset="-127"/>
                <a:cs typeface="Kokila" pitchFamily="34" charset="0"/>
              </a:rPr>
              <a:t> </a:t>
            </a:r>
            <a:r>
              <a:rPr lang="ru-RU" sz="4500" b="1" dirty="0" smtClean="0">
                <a:latin typeface="BatangChe" pitchFamily="49" charset="-127"/>
                <a:ea typeface="BatangChe" pitchFamily="49" charset="-127"/>
                <a:cs typeface="Kokila" pitchFamily="34" charset="0"/>
              </a:rPr>
              <a:t>2021 год</a:t>
            </a:r>
            <a:endParaRPr lang="ru-RU" sz="4500" b="1" dirty="0">
              <a:latin typeface="BatangChe" pitchFamily="49" charset="-127"/>
              <a:ea typeface="BatangChe" pitchFamily="49" charset="-127"/>
              <a:cs typeface="Kokila" pitchFamily="34" charset="0"/>
            </a:endParaRPr>
          </a:p>
        </p:txBody>
      </p:sp>
      <p:pic>
        <p:nvPicPr>
          <p:cNvPr id="13313" name="Picture 1" descr="C:\Users\User\Pictures\semya-kartinka-41725-9585-74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143116"/>
            <a:ext cx="3564507" cy="25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714356"/>
            <a:ext cx="72866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ЦЕЛИ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1,Формировать </a:t>
            </a:r>
            <a:r>
              <a:rPr lang="ru-RU" sz="2400" dirty="0">
                <a:solidFill>
                  <a:srgbClr val="002060"/>
                </a:solidFill>
              </a:rPr>
              <a:t>представления о семье: все дружны, все заботятся друг о друге.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2, Развивать представления о доброте, доброжелательности, сострадании взрослых к  </a:t>
            </a:r>
            <a:r>
              <a:rPr lang="ru-RU" sz="2400" dirty="0" smtClean="0">
                <a:solidFill>
                  <a:srgbClr val="002060"/>
                </a:solidFill>
              </a:rPr>
              <a:t>ребенку </a:t>
            </a:r>
            <a:r>
              <a:rPr lang="ru-RU" sz="2400" dirty="0">
                <a:solidFill>
                  <a:srgbClr val="002060"/>
                </a:solidFill>
              </a:rPr>
              <a:t>и наоборот.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3,Учить различать разные эмоциональные состояния взрослых, их внешнее выражение.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4, Хорошо знать членов семьи и ближайших родственников.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5, Развивать чувство индивидуальности: знать свое имя, фамилию, возраст, половую</a:t>
            </a:r>
          </a:p>
          <a:p>
            <a:r>
              <a:rPr lang="ru-RU" sz="2400" dirty="0">
                <a:solidFill>
                  <a:srgbClr val="002060"/>
                </a:solidFill>
              </a:rPr>
              <a:t>    принадлежность.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1.mycdn.me/i?r=AyH4iRPQ2q0otWIFepML2LxR00emUUB_2Qnp_fG9jq0Z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0"/>
            <a:ext cx="4442271" cy="628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1.mycdn.me/i?r=AyH4iRPQ2q0otWIFepML2LxROB4bSQHRZoKhVLQWVl2U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57166"/>
            <a:ext cx="4442271" cy="628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1.mycdn.me/i?r=AyH4iRPQ2q0otWIFepML2LxRRG3ubqbFLmK_DaTGZwFY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14290"/>
            <a:ext cx="4442271" cy="628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i1.mycdn.me/i?r=AyH4iRPQ2q0otWIFepML2LxRYAIn1gqaxvy6sxZsuSOud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0"/>
            <a:ext cx="4442271" cy="628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mycdn.me/i?r=AyH4iRPQ2q0otWIFepML2LxRIpnSqXzjLBvNSQRVvnJg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85728"/>
            <a:ext cx="4442271" cy="628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1.mycdn.me/i?r=AyH4iRPQ2q0otWIFepML2LxR4NqKrZr51toDtaxGgSKtG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576000"/>
            <a:ext cx="4442271" cy="628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i1.mycdn.me/i?r=AyH4iRPQ2q0otWIFepML2LxRXuEkau3qeEsYweDSLQb35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85728"/>
            <a:ext cx="4442271" cy="628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</TotalTime>
  <Words>35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МКДОУ «Пальминский детский сад»     Презентация «МОЯ СЕМЬЯ»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4</cp:revision>
  <dcterms:created xsi:type="dcterms:W3CDTF">2020-09-23T18:39:12Z</dcterms:created>
  <dcterms:modified xsi:type="dcterms:W3CDTF">2021-11-08T03:36:40Z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414131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