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39" autoAdjust="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075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072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116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61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68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206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8143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1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902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110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874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0FC8D-8303-4849-8BE4-5DA9B0904954}" type="datetimeFigureOut">
              <a:rPr lang="ru-RU" smtClean="0"/>
              <a:t>21.10.2018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3FD8B-32AB-42CD-89DB-775AE49800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688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C:\Users\Eksterina\Desktop\титулы\Правила безопасност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37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47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Eksterina\Desktop\безопасность на дороге\s12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75" y="228391"/>
            <a:ext cx="9144875" cy="6457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87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3"/>
          </a:xfrm>
        </p:spPr>
        <p:txBody>
          <a:bodyPr/>
          <a:lstStyle/>
          <a:p>
            <a:r>
              <a:rPr lang="ru-RU" dirty="0" smtClean="0"/>
              <a:t>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играй на проезжей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части!                                                                 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опасно!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Eksterina\Desktop\безопасность на дороге\0011-008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" y="4829"/>
            <a:ext cx="5279535" cy="3568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Eksterina\Desktop\безопасность на дороге\c1534d3aba5824bb5b7748ee7a4194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3536" y="3201785"/>
            <a:ext cx="5300464" cy="362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39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556792"/>
            <a:ext cx="8229600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Переходи проезжую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часть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        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пешеходному переходу!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Eksterina\Desktop\безопасность на дороге\208-7-pravila-dorozhnogo-dvizheniya-detya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2970"/>
            <a:ext cx="5817903" cy="399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ksterina\Desktop\безопасность на дороге\2705_html_m7cd764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7" y="3487492"/>
            <a:ext cx="4862411" cy="3346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2231678"/>
            <a:ext cx="8229600" cy="4525963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транспорте: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ержись за поручни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 отвлекай водителя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 вставай ногами на сиденья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е сиди на ступенях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Eksterina\Desktop\безопасность на дороге\0028-039-Dvizhenie-avtomobilj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480" y="5261"/>
            <a:ext cx="6768752" cy="474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64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387424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Правила поведения на улице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708920"/>
            <a:ext cx="8229600" cy="4525963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Не подходи на улице к незнакомцам!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Users\Eksterina\Desktop\безопасность на улице\hello_html_m6ecc4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6" y="764704"/>
            <a:ext cx="4786082" cy="296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Eksterina\Desktop\безопасность на улице\hello_html_m310907d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7052"/>
            <a:ext cx="4692530" cy="288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Eksterina\Desktop\безопасность на улице\hello_html_6e624b4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766" y="3731284"/>
            <a:ext cx="7135633" cy="2780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199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6993" y="1469896"/>
            <a:ext cx="8229600" cy="4525963"/>
          </a:xfrm>
        </p:spPr>
        <p:txBody>
          <a:bodyPr/>
          <a:lstStyle/>
          <a:p>
            <a:r>
              <a:rPr lang="ru-RU" dirty="0" smtClean="0"/>
              <a:t>                                       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трогай незнакомые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предметы на улице                           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занимайся экстримом-                                                                       </a:t>
            </a:r>
          </a:p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 опасно!                                                                    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Eksterina\Desktop\безопасность на улице\06lab5vph12713971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509"/>
            <a:ext cx="4881793" cy="370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Eksterina\Desktop\безопасность на улице\07lab5vph12713971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803" y="3356992"/>
            <a:ext cx="4855197" cy="348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8796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5352" y="1916832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               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дразни собак!</a:t>
            </a:r>
            <a:endParaRPr lang="ru-RU" sz="3600" dirty="0">
              <a:solidFill>
                <a:srgbClr val="0070C0"/>
              </a:solidFill>
            </a:endParaRPr>
          </a:p>
        </p:txBody>
      </p:sp>
      <p:pic>
        <p:nvPicPr>
          <p:cNvPr id="14338" name="Picture 2" descr="C:\Users\Eksterina\Desktop\безопасность на улице\lju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6" y="116632"/>
            <a:ext cx="4958284" cy="658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Eksterina\Desktop\безопасность на улице\hello_html_m7cb702c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152" y="116632"/>
            <a:ext cx="422384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64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Eksterina\Desktop\безопасность на улице\4e350dc84b2893eeeb0772b8ad02087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8956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317438"/>
            <a:ext cx="8229600" cy="4525963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Не ходите по льду, особенно весной, это может быть</a:t>
            </a:r>
          </a:p>
          <a:p>
            <a:pPr marL="0" indent="0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опасно!</a:t>
            </a:r>
            <a:endParaRPr lang="ru-RU" sz="2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Eksterina\Desktop\безопасность на улице\intilliektual-no-sportivnaia-ighra-kriestiki-noliki_1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463"/>
            <a:ext cx="8568952" cy="5685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17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-243408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Правила поведения на природе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492896"/>
            <a:ext cx="8229600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ешь незнакомые ягоды           Не стой во время грозы под деревом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собирай незнакомые грибы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Eksterina\Desktop\безопасость на природе\122338-4b5a4-41426889-m750x740-u2f0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20688"/>
            <a:ext cx="7848872" cy="5370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18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Цель: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Ознакомить родителей и детей с основными правилами          основ безопасности жизнедеятельности.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Задачи: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формировать важнейшие алгоритмы восприятия и действия, которые лежат в основе безопасного поведения ребенка.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аучить детей ориентироваться в окружающей его обстановке и уметь оценивать отдельные элементы обстановки с точки зрения «опасно»- «не опасно».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богатить знания родителей о безопасности жизнедеятельности ребенка в различных ситуациях.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633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891532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порти деревья! Им больно!             Не трогай змей!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Eksterina\Desktop\безопасость на природе\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60648"/>
            <a:ext cx="7272808" cy="515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77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638" y="1988840"/>
            <a:ext cx="8229600" cy="452596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marL="0" indent="0"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Летом носи головной убор и защищай кожу от солнца, можно получить «солнечный удар» и ожоги солнечными лучами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C:\Users\Eksterina\Desktop\безопасость на природе\p155_19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02" y="116632"/>
            <a:ext cx="7439953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0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Безопасное поведение в детском саду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1340" y="2332037"/>
            <a:ext cx="8229600" cy="4525963"/>
          </a:xfrm>
        </p:spPr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Не набивай рот едой и не разговаривай во время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еды, можешь подавиться!</a:t>
            </a:r>
          </a:p>
        </p:txBody>
      </p:sp>
      <p:pic>
        <p:nvPicPr>
          <p:cNvPr id="20483" name="Picture 3" descr="C:\Users\Eksterina\Desktop\безопасность в саду\57a87dc90a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24744"/>
            <a:ext cx="8119275" cy="4480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802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Eksterina\Desktop\безопасность в саду\56601e6c4ad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28" y="25121"/>
            <a:ext cx="5281948" cy="328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C:\Users\Eksterina\Desktop\безопасность в саду\c8eb9c47cea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308871"/>
            <a:ext cx="5616624" cy="341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50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Eksterina\Desktop\безопасность в саду\703666_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0790"/>
            <a:ext cx="5648325" cy="3400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1" name="Picture 3" descr="C:\Users\Eksterina\Desktop\безопасность в саду\hello_html_661e6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362419"/>
            <a:ext cx="5868144" cy="349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236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Users\Eksterina\Desktop\безопасность в саду\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9038"/>
            <a:ext cx="9144000" cy="613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705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Eksterina\Desktop\титулы\IMG_20170125_210457_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15311"/>
            <a:ext cx="5228788" cy="689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97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32497" y="2967335"/>
            <a:ext cx="78790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9204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1628800"/>
            <a:ext cx="8229600" cy="4525963"/>
          </a:xfrm>
        </p:spPr>
        <p:txBody>
          <a:bodyPr/>
          <a:lstStyle/>
          <a:p>
            <a:r>
              <a:rPr lang="ru-RU" dirty="0" smtClean="0"/>
              <a:t>                                  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Давайте посмотрим,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каким правилам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безопасного 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поведения в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различных жизненных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ситуациях мы можем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научить наших детей.</a:t>
            </a:r>
          </a:p>
        </p:txBody>
      </p:sp>
      <p:pic>
        <p:nvPicPr>
          <p:cNvPr id="25602" name="Picture 2" descr="C:\Users\Eksterina\Desktop\титулы\обсудите с детьми 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1787"/>
            <a:ext cx="4752528" cy="6443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87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Правила безопасного поведения дома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 разговаривай с незнакомцами             не открывай посторонним дверь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телефону</a:t>
            </a:r>
          </a:p>
        </p:txBody>
      </p:sp>
      <p:pic>
        <p:nvPicPr>
          <p:cNvPr id="3074" name="Picture 2" descr="C:\Users\Eksterina\Desktop\Безопасность дома\bf0-hello_html_m64ef3b5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1268759"/>
            <a:ext cx="3744417" cy="373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Eksterina\Desktop\Безопасность дома\IxaznIV8VX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112" y="1258289"/>
            <a:ext cx="3748789" cy="374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057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ksterina\Desktop\Безопасность дома\hello_html_4c6c57c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20" y="200024"/>
            <a:ext cx="4492807" cy="315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ksterina\Desktop\Безопасность дома\hello_html_m7e751b8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9298"/>
            <a:ext cx="4535353" cy="311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Eksterina\Desktop\Безопасность дома\aZgBKrFrYv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449298"/>
            <a:ext cx="4455158" cy="311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Eksterina\Desktop\Безопасность дома\a658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935" y="200023"/>
            <a:ext cx="4851643" cy="3156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2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673" y="1844824"/>
            <a:ext cx="8229600" cy="4525963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не играй с водой           и                 с острыми предметами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Eksterina\Desktop\Безопасность дома\hello_html_m6ba560e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84124"/>
            <a:ext cx="4488968" cy="48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Eksterina\Desktop\Безопасность дома\hello_html_5c99f59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84124"/>
            <a:ext cx="4250476" cy="4890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919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Eksterina\Desktop\Безопасность дома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9" y="116632"/>
            <a:ext cx="5100293" cy="353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Eksterina\Desktop\Безопасность дома\hello_html_m4bcde11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549" y="3284983"/>
            <a:ext cx="4950451" cy="350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18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48702"/>
            <a:ext cx="8229600" cy="4525963"/>
          </a:xfrm>
        </p:spPr>
        <p:txBody>
          <a:bodyPr/>
          <a:lstStyle/>
          <a:p>
            <a:pPr algn="ctr"/>
            <a:r>
              <a:rPr lang="ru-RU" dirty="0" smtClean="0"/>
              <a:t>  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 свешивайся с 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балкона</a:t>
            </a:r>
            <a:endParaRPr lang="ru-RU" dirty="0"/>
          </a:p>
        </p:txBody>
      </p:sp>
      <p:pic>
        <p:nvPicPr>
          <p:cNvPr id="7170" name="Picture 2" descr="C:\Users\Eksterina\Desktop\Безопасность дома\0w4crpa-0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5053186" cy="5053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Eksterina\Desktop\Безопасность дома\im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7830" y="3111684"/>
            <a:ext cx="5520355" cy="372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600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/>
            </a:gs>
            <a:gs pos="63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34076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  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 играй со спичками!           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</a:t>
            </a: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опасно!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8195" name="Picture 3" descr="C:\Users\Eksterina\Desktop\Безопасность дома\207-1-kartinki-po-bzhd-dlya-detej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047" y="3212976"/>
            <a:ext cx="5505645" cy="3617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Eksterina\Desktop\Безопасность дома\87-9-kartinki-bezopasnost-dete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3" y="1"/>
            <a:ext cx="4770721" cy="466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51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</TotalTime>
  <Words>287</Words>
  <Application>Microsoft Office PowerPoint</Application>
  <PresentationFormat>Экран (4:3)</PresentationFormat>
  <Paragraphs>133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     Цель:      Ознакомить родителей и детей с основными правилами          основ безопасности жизнедеятельности.</vt:lpstr>
      <vt:lpstr>Презентация PowerPoint</vt:lpstr>
      <vt:lpstr>Правила безопасного поведения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Правила поведения на улице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Правила поведения на природе</vt:lpstr>
      <vt:lpstr>Презентация PowerPoint</vt:lpstr>
      <vt:lpstr>Презентация PowerPoint</vt:lpstr>
      <vt:lpstr>Безопасное поведение в детском саду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Enigma</dc:creator>
  <cp:lastModifiedBy>Enigma</cp:lastModifiedBy>
  <cp:revision>17</cp:revision>
  <dcterms:created xsi:type="dcterms:W3CDTF">2018-10-21T10:24:11Z</dcterms:created>
  <dcterms:modified xsi:type="dcterms:W3CDTF">2018-10-21T13:55:42Z</dcterms:modified>
</cp:coreProperties>
</file>