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5" r:id="rId5"/>
    <p:sldId id="282" r:id="rId6"/>
    <p:sldId id="257" r:id="rId7"/>
    <p:sldId id="259" r:id="rId8"/>
    <p:sldId id="258" r:id="rId9"/>
    <p:sldId id="272" r:id="rId10"/>
    <p:sldId id="268" r:id="rId11"/>
    <p:sldId id="274" r:id="rId12"/>
    <p:sldId id="264" r:id="rId13"/>
    <p:sldId id="261" r:id="rId14"/>
    <p:sldId id="265" r:id="rId15"/>
    <p:sldId id="266" r:id="rId16"/>
    <p:sldId id="269" r:id="rId17"/>
    <p:sldId id="270" r:id="rId18"/>
    <p:sldId id="271" r:id="rId19"/>
    <p:sldId id="267" r:id="rId20"/>
    <p:sldId id="285" r:id="rId21"/>
    <p:sldId id="273" r:id="rId22"/>
    <p:sldId id="263" r:id="rId23"/>
    <p:sldId id="279" r:id="rId24"/>
    <p:sldId id="278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41" autoAdjust="0"/>
    <p:restoredTop sz="94660"/>
  </p:normalViewPr>
  <p:slideViewPr>
    <p:cSldViewPr>
      <p:cViewPr varScale="1">
        <p:scale>
          <a:sx n="73" d="100"/>
          <a:sy n="73" d="100"/>
        </p:scale>
        <p:origin x="-12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0"/>
            <a:ext cx="655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ДЕТИ БЛОКАДНОГО  ЛЕНИНГРАДА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казённое дошкольное образовательное учреждение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Пальминский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детский сад»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809.jpg"/>
          <p:cNvPicPr>
            <a:picLocks noChangeAspect="1"/>
          </p:cNvPicPr>
          <p:nvPr/>
        </p:nvPicPr>
        <p:blipFill>
          <a:blip r:embed="rId2" cstate="print"/>
          <a:srcRect l="21129" t="13636" r="19923" b="5372"/>
          <a:stretch>
            <a:fillRect/>
          </a:stretch>
        </p:blipFill>
        <p:spPr>
          <a:xfrm>
            <a:off x="228600" y="1905000"/>
            <a:ext cx="4495800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181600" y="19050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2819400"/>
            <a:ext cx="441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Составила и провела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воспитатель:Кокшарова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Vechnyiy_og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0288">
            <a:off x="2506373" y="4594692"/>
            <a:ext cx="3008592" cy="2190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d13c5_e619f6de_XXL.jpg"/>
          <p:cNvPicPr>
            <a:picLocks noChangeAspect="1"/>
          </p:cNvPicPr>
          <p:nvPr/>
        </p:nvPicPr>
        <p:blipFill>
          <a:blip r:embed="rId2" cstate="print"/>
          <a:srcRect t="10526"/>
          <a:stretch>
            <a:fillRect/>
          </a:stretch>
        </p:blipFill>
        <p:spPr>
          <a:xfrm>
            <a:off x="4572000" y="228600"/>
            <a:ext cx="4428302" cy="2843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bitva-za-britaniju-15-4.jpg"/>
          <p:cNvPicPr>
            <a:picLocks noChangeAspect="1"/>
          </p:cNvPicPr>
          <p:nvPr/>
        </p:nvPicPr>
        <p:blipFill>
          <a:blip r:embed="rId3" cstate="print"/>
          <a:srcRect t="7130" r="16667" b="12066"/>
          <a:stretch>
            <a:fillRect/>
          </a:stretch>
        </p:blipFill>
        <p:spPr>
          <a:xfrm>
            <a:off x="3581400" y="3352800"/>
            <a:ext cx="5334000" cy="3297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164dc48a9e2f.jpg"/>
          <p:cNvPicPr>
            <a:picLocks noChangeAspect="1"/>
          </p:cNvPicPr>
          <p:nvPr/>
        </p:nvPicPr>
        <p:blipFill>
          <a:blip r:embed="rId4" cstate="print"/>
          <a:srcRect l="26250" r="8750" b="23316"/>
          <a:stretch>
            <a:fillRect/>
          </a:stretch>
        </p:blipFill>
        <p:spPr>
          <a:xfrm>
            <a:off x="135924" y="152400"/>
            <a:ext cx="4283676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3733800"/>
            <a:ext cx="37133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 время блокады 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Ленинграде и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области  работали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школы и дети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продолжали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Учиться.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-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01092"/>
            <a:ext cx="4672324" cy="30993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3405188"/>
            <a:ext cx="5714999" cy="3214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76800" y="0"/>
            <a:ext cx="4267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Дети есть дети, даже в блокадном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Ленинграде они продолжали играть: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3200400"/>
            <a:ext cx="312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Девочки делают куличики,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а  мальчики играют в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войнушку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586511f7.png"/>
          <p:cNvPicPr>
            <a:picLocks noChangeAspect="1"/>
          </p:cNvPicPr>
          <p:nvPr/>
        </p:nvPicPr>
        <p:blipFill>
          <a:blip r:embed="rId2" cstate="print"/>
          <a:srcRect r="4386" b="26343"/>
          <a:stretch>
            <a:fillRect/>
          </a:stretch>
        </p:blipFill>
        <p:spPr>
          <a:xfrm>
            <a:off x="456428" y="685800"/>
            <a:ext cx="8306572" cy="426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905000" y="4953000"/>
            <a:ext cx="5867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Дорогой жизни шёл к нам хлеб.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Дорогой жизни многих к многим.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Ещё не знали на земле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страшней и радостней дороги.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0" y="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Дорога   ЖИЗНИ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8600" y="0"/>
            <a:ext cx="5105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только Ладога спасала,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стояли холода.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Тогда "Дорогой жизни" звала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Её народная молва. 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mediapreview.jpg"/>
          <p:cNvPicPr>
            <a:picLocks noChangeAspect="1"/>
          </p:cNvPicPr>
          <p:nvPr/>
        </p:nvPicPr>
        <p:blipFill>
          <a:blip r:embed="rId2" cstate="print"/>
          <a:srcRect t="17206"/>
          <a:stretch>
            <a:fillRect/>
          </a:stretch>
        </p:blipFill>
        <p:spPr>
          <a:xfrm>
            <a:off x="152400" y="3886200"/>
            <a:ext cx="4196585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original.jpg"/>
          <p:cNvPicPr>
            <a:picLocks noChangeAspect="1"/>
          </p:cNvPicPr>
          <p:nvPr/>
        </p:nvPicPr>
        <p:blipFill>
          <a:blip r:embed="rId3" cstate="print"/>
          <a:srcRect l="25000" t="9333" r="12000" b="17555"/>
          <a:stretch>
            <a:fillRect/>
          </a:stretch>
        </p:blipFill>
        <p:spPr>
          <a:xfrm>
            <a:off x="4038600" y="1981200"/>
            <a:ext cx="4727643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576.jpg"/>
          <p:cNvPicPr>
            <a:picLocks noChangeAspect="1"/>
          </p:cNvPicPr>
          <p:nvPr/>
        </p:nvPicPr>
        <p:blipFill>
          <a:blip r:embed="rId4" cstate="print"/>
          <a:srcRect l="18333" t="13333" r="39167"/>
          <a:stretch>
            <a:fillRect/>
          </a:stretch>
        </p:blipFill>
        <p:spPr>
          <a:xfrm>
            <a:off x="304799" y="152400"/>
            <a:ext cx="2540977" cy="3886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u324234.jpg"/>
          <p:cNvPicPr>
            <a:picLocks noChangeAspect="1"/>
          </p:cNvPicPr>
          <p:nvPr/>
        </p:nvPicPr>
        <p:blipFill>
          <a:blip r:embed="rId2" cstate="print"/>
          <a:srcRect l="23000" t="12295"/>
          <a:stretch>
            <a:fillRect/>
          </a:stretch>
        </p:blipFill>
        <p:spPr>
          <a:xfrm>
            <a:off x="118929" y="152401"/>
            <a:ext cx="4453071" cy="31676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62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6990" y="228600"/>
            <a:ext cx="4228104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big-doroga13.jpg"/>
          <p:cNvPicPr>
            <a:picLocks noChangeAspect="1"/>
          </p:cNvPicPr>
          <p:nvPr/>
        </p:nvPicPr>
        <p:blipFill>
          <a:blip r:embed="rId4" cstate="print"/>
          <a:srcRect t="5319" r="667" b="36173"/>
          <a:stretch>
            <a:fillRect/>
          </a:stretch>
        </p:blipFill>
        <p:spPr>
          <a:xfrm>
            <a:off x="457200" y="3562350"/>
            <a:ext cx="8178800" cy="3067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54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Знакомый, ненавистный визг...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он в ночи тягуч и режущ!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значит - снова надо вниз,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неведенье бомбоубежищ.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_d1494_c750d93f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209800"/>
            <a:ext cx="3073897" cy="4219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1369408845_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1462" y="3048001"/>
            <a:ext cx="5563809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1354138041-0561240-www.nevsepic.com.u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1" y="151161"/>
            <a:ext cx="3809999" cy="2519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059-2c532-50135815-m750x740-ua838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685800"/>
            <a:ext cx="4705721" cy="3613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img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4200" y="3352800"/>
            <a:ext cx="4445000" cy="3333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953000" y="838200"/>
            <a:ext cx="4191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Дети войны, вы детства не знали.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Ужас тех лет от бомбёжек в глазах.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19600"/>
            <a:ext cx="4267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страхе вы жили.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Не все выживали.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Горечь-полынь и сейчас на губах.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 госпитале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 cstate="print"/>
          <a:srcRect l="3000" t="3333" r="53000" b="7333"/>
          <a:stretch>
            <a:fillRect/>
          </a:stretch>
        </p:blipFill>
        <p:spPr>
          <a:xfrm>
            <a:off x="228600" y="718705"/>
            <a:ext cx="2819400" cy="4293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447800" y="5029200"/>
            <a:ext cx="7696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берегу Невы, В музейном зданье,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Хранится очень скромный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дневничок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Его писала Савичева Таня.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Он каждого пришедшего влечет.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ello_html_251b0927.jpg"/>
          <p:cNvPicPr>
            <a:picLocks noChangeAspect="1"/>
          </p:cNvPicPr>
          <p:nvPr/>
        </p:nvPicPr>
        <p:blipFill>
          <a:blip r:embed="rId3" cstate="print"/>
          <a:srcRect l="21429" t="12232" r="19143" b="13948"/>
          <a:stretch>
            <a:fillRect/>
          </a:stretch>
        </p:blipFill>
        <p:spPr>
          <a:xfrm>
            <a:off x="3505200" y="684336"/>
            <a:ext cx="5029200" cy="415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057400" y="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Дневник  Тани  Савичевой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nevnik-TaniSavichevoj-e1441614683501.jpg"/>
          <p:cNvPicPr>
            <a:picLocks noChangeAspect="1"/>
          </p:cNvPicPr>
          <p:nvPr/>
        </p:nvPicPr>
        <p:blipFill>
          <a:blip r:embed="rId2" cstate="print"/>
          <a:srcRect l="4764" r="2754" b="3333"/>
          <a:stretch>
            <a:fillRect/>
          </a:stretch>
        </p:blipFill>
        <p:spPr>
          <a:xfrm>
            <a:off x="228600" y="304800"/>
            <a:ext cx="4754179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27.jpg"/>
          <p:cNvPicPr>
            <a:picLocks noChangeAspect="1"/>
          </p:cNvPicPr>
          <p:nvPr/>
        </p:nvPicPr>
        <p:blipFill>
          <a:blip r:embed="rId3" cstate="print"/>
          <a:srcRect l="55000" t="43333"/>
          <a:stretch>
            <a:fillRect/>
          </a:stretch>
        </p:blipFill>
        <p:spPr>
          <a:xfrm>
            <a:off x="4787153" y="2667000"/>
            <a:ext cx="4208929" cy="3975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181600" y="609600"/>
            <a:ext cx="3937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Нина Савичева – 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Сестра Тани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953000"/>
            <a:ext cx="471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Странички из дневника Тани Савичевой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29200"/>
            <a:ext cx="6858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воды, без еды и без света,</a:t>
            </a:r>
            <a:b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рассвета и вновь до рассвета</a:t>
            </a:r>
            <a:b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Чётко помня: ни шагу назад,</a:t>
            </a:r>
            <a:b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Выживал, как умел, Ленинград.</a:t>
            </a:r>
            <a:r>
              <a:rPr lang="ru-RU" sz="2800" b="1" i="1" dirty="0" smtClean="0">
                <a:solidFill>
                  <a:srgbClr val="00000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i="1" dirty="0" smtClean="0">
              <a:latin typeface="+mj-lt"/>
              <a:cs typeface="Arial" pitchFamily="34" charset="0"/>
            </a:endParaRPr>
          </a:p>
        </p:txBody>
      </p:sp>
      <p:pic>
        <p:nvPicPr>
          <p:cNvPr id="3" name="Рисунок 2" descr="884459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3657600" cy="25492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20110908214403.jpg"/>
          <p:cNvPicPr>
            <a:picLocks noChangeAspect="1"/>
          </p:cNvPicPr>
          <p:nvPr/>
        </p:nvPicPr>
        <p:blipFill>
          <a:blip r:embed="rId3" cstate="print"/>
          <a:srcRect l="11517" b="6284"/>
          <a:stretch>
            <a:fillRect/>
          </a:stretch>
        </p:blipFill>
        <p:spPr>
          <a:xfrm>
            <a:off x="260361" y="2869174"/>
            <a:ext cx="3778239" cy="2236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74101759_37015678_13.jpg"/>
          <p:cNvPicPr>
            <a:picLocks noChangeAspect="1"/>
          </p:cNvPicPr>
          <p:nvPr/>
        </p:nvPicPr>
        <p:blipFill>
          <a:blip r:embed="rId4" cstate="print"/>
          <a:srcRect t="5112" r="13333"/>
          <a:stretch>
            <a:fillRect/>
          </a:stretch>
        </p:blipFill>
        <p:spPr>
          <a:xfrm>
            <a:off x="5410200" y="3733800"/>
            <a:ext cx="3420374" cy="2905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0_d13e0_3f1ef8ed_XXL.jpg"/>
          <p:cNvPicPr>
            <a:picLocks noChangeAspect="1"/>
          </p:cNvPicPr>
          <p:nvPr/>
        </p:nvPicPr>
        <p:blipFill>
          <a:blip r:embed="rId5" cstate="print"/>
          <a:srcRect t="59650"/>
          <a:stretch>
            <a:fillRect/>
          </a:stretch>
        </p:blipFill>
        <p:spPr>
          <a:xfrm>
            <a:off x="4267200" y="1295400"/>
            <a:ext cx="4395772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43400" y="0"/>
            <a:ext cx="434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Дети – труженики блокады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447800"/>
            <a:ext cx="8686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Сохранить память о блокаде Великого города – Ленинграда, 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 подвиге не только взрослых жителей : военных, тружеников тыла, но и подвигах детей, которые защищали свой город, работали на заводах, заменив взрослых, ушедших на фронт.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0800" y="152400"/>
            <a:ext cx="3352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endParaRPr lang="ru-RU" sz="48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19600" y="1"/>
            <a:ext cx="47244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далеком, тревожном военном году,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Под гром батарей у страны на виду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Стояли со взрослыми рядом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Мальчишки у стен Ленинграда.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парте осталась открыта тетрадь,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 выпало им дочитать дописать,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Когда навалились на город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Фугасные бомбы и голод.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мы никогда не забудем с тобой,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 наши ровесники приняли бой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Им было всего лишь тринадцать, 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iodeo5E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71457">
            <a:off x="511709" y="4037043"/>
            <a:ext cx="1408308" cy="2667000"/>
          </a:xfrm>
          <a:prstGeom prst="rect">
            <a:avLst/>
          </a:prstGeom>
        </p:spPr>
      </p:pic>
      <p:pic>
        <p:nvPicPr>
          <p:cNvPr id="6" name="Рисунок 5" descr="piodeo5E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227451">
            <a:off x="1535941" y="3906041"/>
            <a:ext cx="1247358" cy="2362200"/>
          </a:xfrm>
          <a:prstGeom prst="rect">
            <a:avLst/>
          </a:prstGeom>
        </p:spPr>
      </p:pic>
      <p:pic>
        <p:nvPicPr>
          <p:cNvPr id="7" name="Рисунок 6" descr="piodeo5E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006147">
            <a:off x="1263365" y="4607779"/>
            <a:ext cx="1327833" cy="2514600"/>
          </a:xfrm>
          <a:prstGeom prst="rect">
            <a:avLst/>
          </a:prstGeom>
        </p:spPr>
      </p:pic>
      <p:pic>
        <p:nvPicPr>
          <p:cNvPr id="8" name="Рисунок 7" descr="IMG20220127155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9600"/>
            <a:ext cx="37338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14400"/>
            <a:ext cx="3142275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1_3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4343400"/>
            <a:ext cx="3352800" cy="223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1905000"/>
            <a:ext cx="3073315" cy="23040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9915325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581400"/>
            <a:ext cx="2895600" cy="193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348666_blokada-leningrada-fotografii-risunk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9000" y="1143000"/>
            <a:ext cx="2209800" cy="29990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ab114a027b61a5f84000782a618f0ff8.jpg.jpg"/>
          <p:cNvPicPr>
            <a:picLocks noChangeAspect="1"/>
          </p:cNvPicPr>
          <p:nvPr/>
        </p:nvPicPr>
        <p:blipFill>
          <a:blip r:embed="rId7" cstate="print"/>
          <a:srcRect l="2432" t="2941" r="2432" b="21429"/>
          <a:stretch>
            <a:fillRect/>
          </a:stretch>
        </p:blipFill>
        <p:spPr>
          <a:xfrm>
            <a:off x="6019800" y="4572000"/>
            <a:ext cx="2905761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62000" y="1524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Рисунки детей блокадного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600" y="7620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Ленинграда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304800"/>
            <a:ext cx="838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Блокадный Ленинград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Фашисты окружили.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Пушки палят,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Воду отключили.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терпит Ленинград,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не хочет сдаваться.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Гордый город на Неве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Живым пытается остаться.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вот пришла Победа,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рад стал Ленинград,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Забыл про все он беды,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Шагает на парад.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_d1403_917cf359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4096048"/>
            <a:ext cx="3790328" cy="2609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7d8470817b4cfce341f51297.jpeg"/>
          <p:cNvPicPr>
            <a:picLocks noChangeAspect="1"/>
          </p:cNvPicPr>
          <p:nvPr/>
        </p:nvPicPr>
        <p:blipFill>
          <a:blip r:embed="rId3" cstate="print"/>
          <a:srcRect r="6250" b="5000"/>
          <a:stretch>
            <a:fillRect/>
          </a:stretch>
        </p:blipFill>
        <p:spPr>
          <a:xfrm>
            <a:off x="4351421" y="152400"/>
            <a:ext cx="4592053" cy="3489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cd1ee323be1.jpg"/>
          <p:cNvPicPr>
            <a:picLocks noChangeAspect="1"/>
          </p:cNvPicPr>
          <p:nvPr/>
        </p:nvPicPr>
        <p:blipFill>
          <a:blip r:embed="rId2" cstate="print"/>
          <a:srcRect l="12667" t="3778" r="14000" b="3778"/>
          <a:stretch>
            <a:fillRect/>
          </a:stretch>
        </p:blipFill>
        <p:spPr>
          <a:xfrm>
            <a:off x="990600" y="0"/>
            <a:ext cx="7086600" cy="6700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Памятники  в  российских  городах  детям       блокадного Ленинграда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7-01-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143000"/>
            <a:ext cx="2155716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57da946f7d5b8.jpg"/>
          <p:cNvPicPr>
            <a:picLocks noChangeAspect="1"/>
          </p:cNvPicPr>
          <p:nvPr/>
        </p:nvPicPr>
        <p:blipFill>
          <a:blip r:embed="rId3" cstate="print"/>
          <a:srcRect l="21667" r="30000"/>
          <a:stretch>
            <a:fillRect/>
          </a:stretch>
        </p:blipFill>
        <p:spPr>
          <a:xfrm>
            <a:off x="2667000" y="1295400"/>
            <a:ext cx="2819400" cy="3279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602edd36c8cd843d69a57440ee5f4c29_i-2281.jpg"/>
          <p:cNvPicPr>
            <a:picLocks noChangeAspect="1"/>
          </p:cNvPicPr>
          <p:nvPr/>
        </p:nvPicPr>
        <p:blipFill>
          <a:blip r:embed="rId4" cstate="print"/>
          <a:srcRect l="19388" t="13333" r="21088"/>
          <a:stretch>
            <a:fillRect/>
          </a:stretch>
        </p:blipFill>
        <p:spPr>
          <a:xfrm>
            <a:off x="6858000" y="1143000"/>
            <a:ext cx="2057400" cy="4585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3305-9cc4d-6060723-m750x740.jpg"/>
          <p:cNvPicPr>
            <a:picLocks noChangeAspect="1"/>
          </p:cNvPicPr>
          <p:nvPr/>
        </p:nvPicPr>
        <p:blipFill>
          <a:blip r:embed="rId5" cstate="print"/>
          <a:srcRect l="20317" r="12896"/>
          <a:stretch>
            <a:fillRect/>
          </a:stretch>
        </p:blipFill>
        <p:spPr>
          <a:xfrm>
            <a:off x="4876800" y="2362200"/>
            <a:ext cx="21336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ga2_IMG_0101.jpg"/>
          <p:cNvPicPr>
            <a:picLocks noChangeAspect="1"/>
          </p:cNvPicPr>
          <p:nvPr/>
        </p:nvPicPr>
        <p:blipFill>
          <a:blip r:embed="rId6" cstate="print"/>
          <a:srcRect t="15000" r="5000"/>
          <a:stretch>
            <a:fillRect/>
          </a:stretch>
        </p:blipFill>
        <p:spPr>
          <a:xfrm>
            <a:off x="533400" y="4038600"/>
            <a:ext cx="3276600" cy="2606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83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ello_html_5f8caa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342900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Vechnyiy_og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669">
            <a:off x="3767443" y="2661436"/>
            <a:ext cx="5271643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28600" y="1066801"/>
            <a:ext cx="9372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Воспитывать патриотизм на примере подвига детей блокадного Ленинграда.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971799"/>
            <a:ext cx="891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Формировать личность ребёнка, вызывая чувства сострадания, сопереживания.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4800600"/>
            <a:ext cx="883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Способствовать сближению поколений, благодаря участию родителей в проекте.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0800" y="304800"/>
            <a:ext cx="3505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endParaRPr lang="ru-RU" sz="4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ningrad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85800"/>
            <a:ext cx="4648200" cy="31390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1224.jpg"/>
          <p:cNvPicPr>
            <a:picLocks noChangeAspect="1"/>
          </p:cNvPicPr>
          <p:nvPr/>
        </p:nvPicPr>
        <p:blipFill>
          <a:blip r:embed="rId3" cstate="print"/>
          <a:srcRect l="11587" t="10614" r="9618" b="8181"/>
          <a:stretch>
            <a:fillRect/>
          </a:stretch>
        </p:blipFill>
        <p:spPr>
          <a:xfrm>
            <a:off x="5943600" y="609600"/>
            <a:ext cx="2895600" cy="4217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578.jpg"/>
          <p:cNvPicPr>
            <a:picLocks noChangeAspect="1"/>
          </p:cNvPicPr>
          <p:nvPr/>
        </p:nvPicPr>
        <p:blipFill>
          <a:blip r:embed="rId4" cstate="print"/>
          <a:srcRect t="3085"/>
          <a:stretch>
            <a:fillRect/>
          </a:stretch>
        </p:blipFill>
        <p:spPr>
          <a:xfrm>
            <a:off x="304800" y="4035470"/>
            <a:ext cx="3505200" cy="26497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47c616848fb8a02aedfb66e52301adb.jpg"/>
          <p:cNvPicPr>
            <a:picLocks noChangeAspect="1"/>
          </p:cNvPicPr>
          <p:nvPr/>
        </p:nvPicPr>
        <p:blipFill>
          <a:blip r:embed="rId5" cstate="print"/>
          <a:srcRect t="7864" r="10714"/>
          <a:stretch>
            <a:fillRect/>
          </a:stretch>
        </p:blipFill>
        <p:spPr>
          <a:xfrm>
            <a:off x="4267200" y="3962400"/>
            <a:ext cx="3810000" cy="2566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9596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Эвакуация детей из блокадного Ленинграда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99310917_ros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24711">
            <a:off x="5370069" y="-40130"/>
            <a:ext cx="3581400" cy="3581400"/>
          </a:xfrm>
          <a:prstGeom prst="rect">
            <a:avLst/>
          </a:prstGeom>
        </p:spPr>
      </p:pic>
      <p:pic>
        <p:nvPicPr>
          <p:cNvPr id="7" name="Рисунок 6" descr="IMG20220127155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85800"/>
            <a:ext cx="47244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много в жизни человеку надо!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мечется порою от тоски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нам, голодным детям Ленинграда,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 снились хлеба тёплого куски –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leningr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399" y="2819400"/>
            <a:ext cx="5469883" cy="3809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ffb01cc52648.jpg"/>
          <p:cNvPicPr>
            <a:picLocks noChangeAspect="1"/>
          </p:cNvPicPr>
          <p:nvPr/>
        </p:nvPicPr>
        <p:blipFill>
          <a:blip r:embed="rId3" cstate="print"/>
          <a:srcRect l="2500" t="13333" r="57500" b="18333"/>
          <a:stretch>
            <a:fillRect/>
          </a:stretch>
        </p:blipFill>
        <p:spPr>
          <a:xfrm>
            <a:off x="152400" y="2133601"/>
            <a:ext cx="3259873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ffb01cc52648.jpg"/>
          <p:cNvPicPr>
            <a:picLocks noChangeAspect="1"/>
          </p:cNvPicPr>
          <p:nvPr/>
        </p:nvPicPr>
        <p:blipFill>
          <a:blip r:embed="rId3" cstate="print"/>
          <a:srcRect l="46250" t="13333" r="18750" b="55000"/>
          <a:stretch>
            <a:fillRect/>
          </a:stretch>
        </p:blipFill>
        <p:spPr>
          <a:xfrm>
            <a:off x="6248400" y="228600"/>
            <a:ext cx="2695074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3200400"/>
            <a:ext cx="4876800" cy="3657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 гору саночки толкаю.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Ещё немного – и конец.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Вода, в дороге замерзая,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Тяжёлой стала, как свинец.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Метёт колючая пороша,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ветер морозит слезу.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Изнемогая, точно лошадь, 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хлеб, а воду я везу. 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01428011605408945.jpg"/>
          <p:cNvPicPr>
            <a:picLocks noChangeAspect="1"/>
          </p:cNvPicPr>
          <p:nvPr/>
        </p:nvPicPr>
        <p:blipFill>
          <a:blip r:embed="rId2" cstate="print"/>
          <a:srcRect t="12738"/>
          <a:stretch>
            <a:fillRect/>
          </a:stretch>
        </p:blipFill>
        <p:spPr>
          <a:xfrm>
            <a:off x="457200" y="163476"/>
            <a:ext cx="5105400" cy="29798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original.jpg"/>
          <p:cNvPicPr>
            <a:picLocks noChangeAspect="1"/>
          </p:cNvPicPr>
          <p:nvPr/>
        </p:nvPicPr>
        <p:blipFill>
          <a:blip r:embed="rId3" cstate="print"/>
          <a:srcRect t="14444"/>
          <a:stretch>
            <a:fillRect/>
          </a:stretch>
        </p:blipFill>
        <p:spPr>
          <a:xfrm>
            <a:off x="6248400" y="228600"/>
            <a:ext cx="2438400" cy="2952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6.jpg"/>
          <p:cNvPicPr>
            <a:picLocks noChangeAspect="1"/>
          </p:cNvPicPr>
          <p:nvPr/>
        </p:nvPicPr>
        <p:blipFill>
          <a:blip r:embed="rId4" cstate="print"/>
          <a:srcRect l="57500" t="42385" r="5833" b="5556"/>
          <a:stretch>
            <a:fillRect/>
          </a:stretch>
        </p:blipFill>
        <p:spPr>
          <a:xfrm>
            <a:off x="5029200" y="3352800"/>
            <a:ext cx="3124200" cy="33268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6.jpg"/>
          <p:cNvPicPr>
            <a:picLocks noChangeAspect="1"/>
          </p:cNvPicPr>
          <p:nvPr/>
        </p:nvPicPr>
        <p:blipFill>
          <a:blip r:embed="rId2" cstate="print"/>
          <a:srcRect t="13725"/>
          <a:stretch>
            <a:fillRect/>
          </a:stretch>
        </p:blipFill>
        <p:spPr>
          <a:xfrm>
            <a:off x="6324600" y="3276600"/>
            <a:ext cx="244983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fd0B7Z7nt7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762000"/>
            <a:ext cx="4694464" cy="34819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495800"/>
            <a:ext cx="6858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был так неуместен в этом мире,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Вокруг него кипел смертельный ад...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каком же доме и в какой квартире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Блокадный затаился детский сад?!</a:t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age8663995.jpg"/>
          <p:cNvPicPr>
            <a:picLocks noChangeAspect="1"/>
          </p:cNvPicPr>
          <p:nvPr/>
        </p:nvPicPr>
        <p:blipFill>
          <a:blip r:embed="rId4" cstate="print"/>
          <a:srcRect l="3564" t="11600" r="4667" b="10103"/>
          <a:stretch>
            <a:fillRect/>
          </a:stretch>
        </p:blipFill>
        <p:spPr>
          <a:xfrm>
            <a:off x="5029200" y="762000"/>
            <a:ext cx="3923554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57200" y="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  блокадном городе работали детские сады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94b42ff8413d3d3aeac4fed5ba14178157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152400"/>
            <a:ext cx="4709849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2014280116045866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3733800"/>
            <a:ext cx="4052887" cy="29148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tXkY4lDbv0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200400"/>
            <a:ext cx="4741804" cy="3226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85800" y="381000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Новогодние праздники в блокадном Ленинграде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274</Words>
  <Application>Microsoft Office PowerPoint</Application>
  <PresentationFormat>Экран (4:3)</PresentationFormat>
  <Paragraphs>52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dom</dc:creator>
  <cp:lastModifiedBy>User</cp:lastModifiedBy>
  <cp:revision>66</cp:revision>
  <dcterms:created xsi:type="dcterms:W3CDTF">2017-01-08T14:48:28Z</dcterms:created>
  <dcterms:modified xsi:type="dcterms:W3CDTF">2022-01-31T07:42:30Z</dcterms:modified>
</cp:coreProperties>
</file>