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72" r:id="rId11"/>
    <p:sldId id="275" r:id="rId12"/>
    <p:sldId id="276" r:id="rId13"/>
    <p:sldId id="279" r:id="rId14"/>
    <p:sldId id="280" r:id="rId15"/>
    <p:sldId id="281" r:id="rId16"/>
    <p:sldId id="282" r:id="rId17"/>
    <p:sldId id="283" r:id="rId18"/>
    <p:sldId id="284" r:id="rId19"/>
    <p:sldId id="286" r:id="rId20"/>
    <p:sldId id="287" r:id="rId21"/>
    <p:sldId id="288" r:id="rId22"/>
    <p:sldId id="28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03B"/>
    <a:srgbClr val="080E05"/>
    <a:srgbClr val="6F8C03"/>
    <a:srgbClr val="83915D"/>
    <a:srgbClr val="1E211B"/>
    <a:srgbClr val="8BBA46"/>
    <a:srgbClr val="060803"/>
    <a:srgbClr val="657157"/>
    <a:srgbClr val="20241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F21-C6CD-415A-9066-DEBDA6279402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1E0-2C31-44D3-BB67-795BD4C4D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9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F21-C6CD-415A-9066-DEBDA6279402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1E0-2C31-44D3-BB67-795BD4C4D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0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F21-C6CD-415A-9066-DEBDA6279402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1E0-2C31-44D3-BB67-795BD4C4D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04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F21-C6CD-415A-9066-DEBDA6279402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1E0-2C31-44D3-BB67-795BD4C4D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3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F21-C6CD-415A-9066-DEBDA6279402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1E0-2C31-44D3-BB67-795BD4C4D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2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F21-C6CD-415A-9066-DEBDA6279402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1E0-2C31-44D3-BB67-795BD4C4D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7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F21-C6CD-415A-9066-DEBDA6279402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1E0-2C31-44D3-BB67-795BD4C4D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0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F21-C6CD-415A-9066-DEBDA6279402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1E0-2C31-44D3-BB67-795BD4C4D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0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F21-C6CD-415A-9066-DEBDA6279402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1E0-2C31-44D3-BB67-795BD4C4D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F21-C6CD-415A-9066-DEBDA6279402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1E0-2C31-44D3-BB67-795BD4C4D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6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F21-C6CD-415A-9066-DEBDA6279402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E1E0-2C31-44D3-BB67-795BD4C4D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8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62F21-C6CD-415A-9066-DEBDA6279402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E1E0-2C31-44D3-BB67-795BD4C4D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9144000" cy="11938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Путешествие по Уралу</a:t>
            </a:r>
            <a:endParaRPr lang="ru-RU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2870200"/>
            <a:ext cx="9144000" cy="5842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InformCTT" panose="030B05060300000A0004" pitchFamily="66" charset="0"/>
              </a:rPr>
              <a:t>д</a:t>
            </a: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formCTT" panose="030B05060300000A0004" pitchFamily="66" charset="0"/>
              </a:rPr>
              <a:t>ля старшего дошкольного возраста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  <a:latin typeface="InformCTT" panose="030B05060300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3756660"/>
            <a:ext cx="12192000" cy="31013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10656" cy="37566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56" y="0"/>
            <a:ext cx="6181344" cy="37566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" y="3876421"/>
            <a:ext cx="12085320" cy="2816987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Рыжая лисица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любимый персонаж сказок - известна всем с детства. Действительно, ярко-рыжая окраска меха и белый конец хвоста, темную окраску ушей и передней стороны лапок  наиболее известные признаки лисицы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Уральские лисицы довольно крупные - длина тела 60-90 см, хвоста - 40-60 см, вес до 10 кг. На Урале лисица встречается на всей территории. В лесных районах лисица предпочитает разреженные леса, долины рек, часто живет вблизи населенных пунктов. Зимой они спят на снегу, свернувшись калачиком. В нору забегают, спасаясь от преследователей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охоту выходят рано утром или поздно вечером. Рыжие лисицы едят грызунов, насекомых, и яйца птиц. Может задушить теленка оленя. Любит ловить и лакомиться рыбой, особенно лососем. Кушает растительную пищу – плоды, траву.  Питается лисица главным образом мышевидными грызунами, которых ловит на поверхности или ловко выкапывает из-под земли или снега. Часто ее добычей становятся птицы, насекомые, лягушки. Когда пищи не хватает, лисица посещает помойки, поедает падаль. Домашнюю птицу лисица тоже никогда не пропустит.</a:t>
            </a:r>
            <a:r>
              <a:rPr lang="ru-RU" sz="800" dirty="0"/>
              <a:t/>
            </a:r>
            <a:br>
              <a:rPr lang="ru-RU" sz="800" dirty="0"/>
            </a:b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8271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3756660"/>
            <a:ext cx="12192000" cy="31013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" y="3742944"/>
            <a:ext cx="12085320" cy="3115055"/>
          </a:xfrm>
        </p:spPr>
        <p:txBody>
          <a:bodyPr>
            <a:normAutofit fontScale="90000"/>
          </a:bodyPr>
          <a:lstStyle/>
          <a:p>
            <a:pPr lvl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Волк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дикое, хищное животное. Волк является предком домашней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собаки.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Шерсть у волка густая, жесткая. Большие головы с широкими лбами опущены вниз. Хвост у волка большой, пушистый. Все волки хорошо видят ночью, слышат малейший шорох, чувствуют едва уловимые запахи. Волк никогда не держит хвост поднятым вверх. У каждого волка свой собственный неповторимый голос, и по голосам они издалека узнают друг друга. Волки не просто воют на луну, а передают сородичам важные послания о добыче, сообщают, что лесная территория уже занята 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стаей.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волки сбиваются в стаи и ходят цепочкой, друг за другом, в поисках добычи – так охотиться легче. В волчьей стае всегда есть вожак. Это самый сильный, умный и опытный волк. Когда вожак стаи оскаливает зубы, обнажает клыки и приподнимает верхнюю губу – то он чем-то недоволен, а если один из членов стаи подходит к вожаку и подставляет шею к его раскрытой пасти, значит показывает свою покорность.  Всей стаей волки охотятся на крупных животных – лосей, оленей,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кабанов.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трескучие морозы волкам нечем поживиться в лесу. Глухой ночью пробираются волки к скотным дворам, овчарням и курятникам. Могут утащить овечку, поросенка или напасть на теленка. Днем волки прячутся в логове, которое они устраивают в самых глухих местах, лесных чащобах, в расщелинах скал, или, свернувшись клубком, неподвижно дремлют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Густая и плотная шерсть хорошо защищает их от морозов. К зиме волчья шуба становится еще гуще, пышнее, но цвет не меняет. Волки не делают запасов на зиму, 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помогают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пережить зиму сильные ноги и острые зубы. Весной у волчицы появляются маленькие слепые волчата.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/>
              <a:t/>
            </a:r>
            <a:br>
              <a:rPr lang="ru-RU" sz="800" dirty="0"/>
            </a:br>
            <a:endParaRPr lang="ru-RU" sz="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0656" cy="3756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"/>
          <a:stretch/>
        </p:blipFill>
        <p:spPr>
          <a:xfrm>
            <a:off x="6010656" y="0"/>
            <a:ext cx="6181344" cy="37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5498592"/>
            <a:ext cx="12192000" cy="13594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" y="5498592"/>
            <a:ext cx="12085320" cy="119481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Передвижение стаи волков: первые трое – старые или больные, они идут впереди и задают скорость всей стаи. Если они пойдут сзади, то отстанут и погибнут. За ними идут пятеро сильных волков. В центре – остальные члены стаи, потом – пятеро сильных. Последним идет вожак, который контролирует всю стаю. Стая идет так, чтобы самые старые не отставали, и чтобы иметь возможность помочь друг другу.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/>
            </a:r>
            <a:br>
              <a:rPr lang="ru-RU" sz="800" dirty="0"/>
            </a:br>
            <a:endParaRPr lang="ru-RU" sz="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7632"/>
          <a:stretch/>
        </p:blipFill>
        <p:spPr>
          <a:xfrm>
            <a:off x="0" y="0"/>
            <a:ext cx="12192000" cy="54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3742944"/>
            <a:ext cx="12192000" cy="3115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" y="3876421"/>
            <a:ext cx="12085320" cy="2816987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неторопливые животные. Они с вечера до раннего утра поедают камыш, молодые побеги лиственных и хвойных деревьев, их кору и листву. Летом питаются травянистыми растениями. Очень им нравятся водяные растения.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 иван-чай, щавель, кувшинки, мхи, лишайники, а также ветки ивы, березы, рябины и др.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 лося много врагов — это рысь, медведь, волк. Волки нападают стаей во время глубокого снега толщиной более 70 см в лесу, тогда убегать от них сложно. Медведь нападает из засады. Лось расправляется с врагами передними ногами с острыми копытами: он может сильно ранить или даже убить насмерть и медведя, и волка. А вот от рыси, когда она спрыгивает с деревьев, нет спасения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Лось - миролюбивое животное, оно первым не нападает ни на животных, ни на человека. Хотя он легко и быстро бегает, умеет быстро продвигаться по лесной чаще, ловко перебирается через топи и болота, хорошо плавает, высоко прыгает, но ему сложно спастись от людей. Они охотятся из-за шкуры и мяса. Имеется интерес и к рогам. Рога спадают в декабре, новые вырастают в августе.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/>
            </a:r>
            <a:br>
              <a:rPr lang="ru-RU" sz="800" dirty="0"/>
            </a:br>
            <a:endParaRPr lang="ru-RU" sz="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8710" cy="3742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" t="11400" r="11360" b="-325"/>
          <a:stretch/>
        </p:blipFill>
        <p:spPr>
          <a:xfrm flipH="1">
            <a:off x="5988707" y="0"/>
            <a:ext cx="6217295" cy="37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3702272"/>
            <a:ext cx="12192000" cy="31557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" y="3840480"/>
            <a:ext cx="12085320" cy="3017519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зверёк, конечно, лесной. Но нередко можно встретить её и в городском парке. Размеров белка небольших, она – обладательница красивого, пушистого хвоста. Белка – это грызун. Она способна разорить птичье гнездо, съесть птенцов. Но в основном все же предпочитает питаться растительной пищей — грибочки, ягодки, плоды деревьев, орехи,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жёлуди.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 – умна, проворна. Отличительная её черта – забывчивость. Забывчивость – качество не самое лучшее, но в случае с белкой, это исключение. Закапывая на зиму в землю орехи, белка благополучно забывает о них, а из проросших семян появляются новые деревья. Забывает белка и про другие свои накопления — запасы желудей, шишек. А в зимний период пользуется сбережениями мышей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бурундуков.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организации своего гнезда эта лесная жительница относится очень тщательно: формирует его из веточек, мха, изнутри выстилает шерстью и перьями. Чтоб было помягче 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потеплее.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раза в год белка линяет. Но драгоценного хвоста это не касается. Он линяет один раз в год. Иногда можно услышать, как цокает белка. Вполне вероятно, что она чего-то испугалась. Если белку кто-нибудь потревожит, то она перенесёт бельчат в зубах в более, на её взгляд, безопасное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Бельчата появляются у белки два-три раз в год.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/>
            </a:r>
            <a:br>
              <a:rPr lang="ru-RU" sz="800" dirty="0"/>
            </a:br>
            <a:endParaRPr lang="ru-RU" sz="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6101396" cy="3702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4" b="230"/>
          <a:stretch/>
        </p:blipFill>
        <p:spPr>
          <a:xfrm>
            <a:off x="6101395" y="0"/>
            <a:ext cx="6090605" cy="370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" y="3756661"/>
            <a:ext cx="12191999" cy="31013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876421"/>
            <a:ext cx="12191999" cy="2981579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Медведи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Урале встречаются повсеместно, однако увидеть их удается редко: зверь, почуяв запах человека, уступает дорогу. На Урале обитает один вид этого семейства - бурый медведь. Вес медведей достигает 150 - 250 кг. В строгом смысле назвать его хищником нельзя - питается медведь разнообразной пищей: как животной (лоси, косули, домашний скот, грызуны), так и в большом количестве растительной (ягоды, орехи, различные растения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относится к тем животным, которые на зиму впадают в спячку. Происходит это от того, что медведи не делают запасов на зиму. Они в основном употребляют растительную пищу, но с приходом зимы она пропадает. За теплое время года медведи накапливают достаточный слой жира в своем теле. Когда медведи не могут найти себе достаточное количество пищи, они заползают глубоко в берлогу и засыпают до наступления тепла. В это время медведь совсем не питается, а живет за счет накопленного за лето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жира.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Спячка не похожа на настоящий сон. Во время спячки температура тела животного снижается, дыхание замедляется, а сердце еле бьется. С наступлением весны, погода изменяется, температура воздуха становится выше, из-за этого медведи просыпаются, выползают из берлоги и начинают снова нормально питаться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Берлога устраивается на сухом месте, под буреломом, под вывернутыми корнями дерева. Здесь, в берлоге, у медведицы в декабре-феврале рождаются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медвежата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обычно 1-2, редко 4. Медвежата весят около полкилограмма, покрыты редкой шерстью, слепые и беспомощные.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800" dirty="0"/>
              <a:t/>
            </a:r>
            <a:br>
              <a:rPr lang="ru-RU" sz="800" dirty="0"/>
            </a:br>
            <a:endParaRPr lang="ru-RU" sz="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010655" cy="3756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2"/>
          <a:stretch/>
        </p:blipFill>
        <p:spPr>
          <a:xfrm>
            <a:off x="6010656" y="3675"/>
            <a:ext cx="6181344" cy="37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3756660"/>
            <a:ext cx="12192000" cy="31013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876421"/>
            <a:ext cx="12191999" cy="2981579"/>
          </a:xfrm>
        </p:spPr>
        <p:txBody>
          <a:bodyPr>
            <a:normAutofit fontScale="90000"/>
          </a:bodyPr>
          <a:lstStyle/>
          <a:p>
            <a:pPr lvl="0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Заяц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дикое животное. Весной и летом шуба на зайцах серая с рыжевато-бурыми подпалинами. Среди густых трав Косого и не заметишь. Уши у зайца длинные, а хвост пушистый и коротенький. Задние лапы длиннее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передних.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прыжка заяц выбрасывает вперед сначала задние ноги, а потом передние. Поэтому заяц легко взбегает на горку, а вот спуститься ему гораздо труднее. В народе зайца называют Косым, потому что у него глаза не в центре мордочки, а по бокам расположены, и зверек может видеть, что делается сбоку и даже сзади. У зайцев острые зубы, которыми он, как ножницами, срезает кору с деревьев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Нору зайцы не делают и пропитание на зиму не собирают. Днем они спят, спрятавшись в чаще леса: под корнями вывернутого бурей дерева или забившись в ямку под кустами. От зимней стужи заяц надеется укрыться в лесной чащобе, зарывшись в пушистый снег под кустом. Осенью заяц меняет шубку летнюю серую на белоснежную, теплую и пушистую. Вот и вся заячья подготовка к зиме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Корма зимой в лесу мало, поэтому зайчишки подбираются к стогам и лакомятся сеном. Иногда приходят на огороды и обгрызают капустные кочерыжки, а если в саду стволы молодых яблонек, то заяц может обгрызть с них кору. Нередко заяц скачет по лесу за лосем и подбирает за ним молодые побеги осин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 врагов подстерегают зайку в лесу: волк, куница, лиса, ястреб, орел, сова, - все они не прочь полакомиться вкусной зайчатиной. Спасаясь от погони, Косой запутывает следы, петляет, делает огромные прыжки в сторону, чтобы сбить со следа лису, волка или охотничьих собак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Весной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зайчихи появляются пушистые, зрячие зайчата.</a:t>
            </a:r>
            <a:endParaRPr lang="ru-RU" sz="1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0"/>
          <a:stretch/>
        </p:blipFill>
        <p:spPr>
          <a:xfrm>
            <a:off x="1" y="3675"/>
            <a:ext cx="6020755" cy="37529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4737"/>
          <a:stretch/>
        </p:blipFill>
        <p:spPr>
          <a:xfrm>
            <a:off x="6020756" y="-1"/>
            <a:ext cx="6171244" cy="37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3762972"/>
            <a:ext cx="12192000" cy="30950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762973"/>
            <a:ext cx="12191999" cy="3095028"/>
          </a:xfrm>
        </p:spPr>
        <p:txBody>
          <a:bodyPr>
            <a:no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Олень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изящные формы тела, тонкие конечности, удлиненный шейный отдел и сравнительно небольшую голову, на которой располагаются ветвистые рога.  Это самое крупное травоядное животное на Южном Урале.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олени являются растительноядными животными. В их пищевой рацион входят ветки кустарников и деревьев, различные травы, плоды (каштаны, желуди, фрукты, орехи), а также грибы и ягоды. В естественных условиях у оленей существует масса врагов. В зависимости от места обитания они могут становиться добычей волоков, медведей, рысей.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собой олени различаются по длине рогов, и по размерам. И только у самцов имеются рога, которые они сбрасывают весной. У оленя высокие, стройные ноги. Олень хорошо видит все, что делается вокруг. Подвижные уши улавливают малейший шорох. Обоняние оленя тоже прекрасное. От врагов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олени защищаются ударами крепких копыт и острых рогов.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глухом уголке леса рождаются у самок оленята. Один или два. Первые дни пятнистые оленята совсем беспомощные: неподвижно лежат в густой траве.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Олениха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держится поблизости, пасется и сторожит, всегда готовая защитить малышей от врагов. На 4-5 день олененок становится на ноги и ходит за мамой. Сначала только молоком материнским питается, потом траву пробуют. Полностью самостоятельными оленята становятся, когда им исполняется один год.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Держатся олени небольшими стадами. 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период олени усиленно обрастают шерсть, которая помогает им поддержать необходимую температуру зимой.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/>
          <a:stretch/>
        </p:blipFill>
        <p:spPr>
          <a:xfrm>
            <a:off x="1" y="0"/>
            <a:ext cx="6166625" cy="37629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" b="4520"/>
          <a:stretch/>
        </p:blipFill>
        <p:spPr>
          <a:xfrm flipH="1">
            <a:off x="6166626" y="0"/>
            <a:ext cx="6025374" cy="376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3762972"/>
            <a:ext cx="12192000" cy="30950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592864"/>
            <a:ext cx="12191999" cy="326513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Ёж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дикое животное, живущее в наших лесах.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Мордочка у ежа маленькая, с вытянутым носом, вся покрытая короткими серыми волосками. Черные, как бусинки, глаза кажутся внимательными и умными, но видит ёжик плохо, а вот нюх у него прекрасный! Лапы у ёжика короткие с маленькими коготками. На спине ёж носит колючие иголки.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Ёжик – всеядное животное. Он питается червяками, жуками, ловит ящериц, ядовитых змей, мышей, лягушек. Из растений поедает ягоды, грибы. 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Возле старого пня ежик устраивает себе норку и устилает её сухими опавшими листьями. Ёжик по-своему заготавливает подстилку. Кубарем катается по траве и накалывает листву на свои иглы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Всю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зиму ёж спит в своём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гнезде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ежиной норе появляются ежата, они родятся с закрытыми глазами и ушами.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новорожденных ежат иглы втянуты в кожу, но вскоре после рождения они появляются - мягкие и белые. Через некоторое время они сменятся на твердые и острые.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Днем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ежи спят в норе под старым пнем, а ночью выходят на охоту.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t="2797" r="402" b="6897"/>
          <a:stretch/>
        </p:blipFill>
        <p:spPr>
          <a:xfrm>
            <a:off x="-38432" y="-7917"/>
            <a:ext cx="6224654" cy="3770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b="8960"/>
          <a:stretch/>
        </p:blipFill>
        <p:spPr>
          <a:xfrm>
            <a:off x="6147920" y="-7918"/>
            <a:ext cx="6044080" cy="37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883428" y="780490"/>
            <a:ext cx="8425143" cy="4839260"/>
          </a:xfrm>
          <a:prstGeom prst="ellipse">
            <a:avLst/>
          </a:prstGeom>
          <a:solidFill>
            <a:schemeClr val="accent1">
              <a:alpha val="4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1150" y="1905000"/>
            <a:ext cx="1409699" cy="6286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A3B03B"/>
                </a:solidFill>
                <a:latin typeface="Impact" panose="020B0806030902050204" pitchFamily="34" charset="0"/>
              </a:rPr>
              <a:t>Цель:</a:t>
            </a:r>
            <a:endParaRPr lang="ru-RU" sz="3600" dirty="0">
              <a:solidFill>
                <a:srgbClr val="A3B03B"/>
              </a:solidFill>
              <a:latin typeface="Impact" panose="020B080603090205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00324" y="2769531"/>
            <a:ext cx="6829425" cy="15435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A3B03B"/>
                </a:solidFill>
                <a:latin typeface="InformCTT" panose="030B05060300000A0004" pitchFamily="66" charset="0"/>
              </a:rPr>
              <a:t>Знакомить </a:t>
            </a:r>
            <a:r>
              <a:rPr lang="ru-RU" dirty="0">
                <a:solidFill>
                  <a:srgbClr val="A3B03B"/>
                </a:solidFill>
                <a:latin typeface="InformCTT" panose="030B05060300000A0004" pitchFamily="66" charset="0"/>
              </a:rPr>
              <a:t>с красотой и богатством </a:t>
            </a:r>
            <a:r>
              <a:rPr lang="ru-RU" dirty="0" err="1">
                <a:solidFill>
                  <a:srgbClr val="A3B03B"/>
                </a:solidFill>
                <a:latin typeface="InformCTT" panose="030B05060300000A0004" pitchFamily="66" charset="0"/>
              </a:rPr>
              <a:t>Южно</a:t>
            </a:r>
            <a:r>
              <a:rPr lang="ru-RU" dirty="0">
                <a:solidFill>
                  <a:srgbClr val="A3B03B"/>
                </a:solidFill>
                <a:latin typeface="InformCTT" panose="030B05060300000A0004" pitchFamily="66" charset="0"/>
              </a:rPr>
              <a:t> - уральского </a:t>
            </a:r>
            <a:r>
              <a:rPr lang="ru-RU" dirty="0" smtClean="0">
                <a:solidFill>
                  <a:srgbClr val="A3B03B"/>
                </a:solidFill>
                <a:latin typeface="InformCTT" panose="030B05060300000A0004" pitchFamily="66" charset="0"/>
              </a:rPr>
              <a:t>края;</a:t>
            </a:r>
          </a:p>
          <a:p>
            <a:r>
              <a:rPr lang="ru-RU" b="1" dirty="0" smtClean="0">
                <a:solidFill>
                  <a:srgbClr val="A3B03B"/>
                </a:solidFill>
                <a:latin typeface="InformCTT" panose="030B05060300000A0004" pitchFamily="66" charset="0"/>
              </a:rPr>
              <a:t>Углублять </a:t>
            </a:r>
            <a:r>
              <a:rPr lang="ru-RU" b="1" dirty="0" smtClean="0">
                <a:solidFill>
                  <a:srgbClr val="A3B03B"/>
                </a:solidFill>
                <a:latin typeface="InformCTT" panose="030B05060300000A0004" pitchFamily="66" charset="0"/>
              </a:rPr>
              <a:t>знания детей о природных особенностях Южного Урала, животном мире;</a:t>
            </a:r>
          </a:p>
          <a:p>
            <a:r>
              <a:rPr lang="ru-RU" b="1" dirty="0" smtClean="0">
                <a:solidFill>
                  <a:srgbClr val="A3B03B"/>
                </a:solidFill>
                <a:latin typeface="InformCTT" panose="030B05060300000A0004" pitchFamily="66" charset="0"/>
              </a:rPr>
              <a:t>Расширять знания о природных достопримечательностях региона</a:t>
            </a:r>
            <a:endParaRPr lang="ru-RU" b="1" dirty="0">
              <a:solidFill>
                <a:srgbClr val="A3B03B"/>
              </a:solidFill>
              <a:latin typeface="InformCTT" panose="030B05060300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3762972"/>
            <a:ext cx="12192000" cy="30950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762970"/>
            <a:ext cx="12191999" cy="3095031"/>
          </a:xfrm>
        </p:spPr>
        <p:txBody>
          <a:bodyPr>
            <a:noAutofit/>
          </a:bodyPr>
          <a:lstStyle/>
          <a:p>
            <a:pPr fontAlgn="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Кабан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ближайший родственник домашней свиньи.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Кабан – животное внушительных размеров. У взрослых самцов-кабанов вырастают устрашающие клыки, опасные для любого зверя. Кабаны довольно быстро бегают, причем хорошо передвигаются даже по густым зарослям. Тело у них имеет обтекаемую форму, покрыто жесткой щетиной, которая не цепляется даже за корявые ветки.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Зрение у этих зверей не очень хорошее. О приближении опасности они узнают благодаря слуху и великолепному обонянию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Кабаны – всеядные животные, они питаются корневищами и клубнями, вечнозелеными частями кустарничков, семенами и плодами деревьев, грибами, мхом, едят и пищу животного происхождения: дождевых червей, жуков и их личинки, рыбу, мышей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кабаны небольшими группами. Поросята рождаются в укромном месте, в логове. Оно утоплено травами, мхом, ветками.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Ближе к зиме у кабана появляется тёплый и густой подшёрсток. А под шкурой накапливается жирок.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Главную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для кабанов представляют волки.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7" b="3051"/>
          <a:stretch/>
        </p:blipFill>
        <p:spPr>
          <a:xfrm flipH="1">
            <a:off x="-12475" y="0"/>
            <a:ext cx="6135447" cy="3762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" r="5665"/>
          <a:stretch/>
        </p:blipFill>
        <p:spPr>
          <a:xfrm flipH="1">
            <a:off x="6135447" y="0"/>
            <a:ext cx="6056552" cy="37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0"/>
            <a:ext cx="10515600" cy="662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Берегите лес и его обитателей!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4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3762972"/>
            <a:ext cx="12191998" cy="30950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2"/>
          <a:stretch/>
        </p:blipFill>
        <p:spPr>
          <a:xfrm>
            <a:off x="2" y="-15929"/>
            <a:ext cx="6147789" cy="3778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" t="4586" r="782" b="3492"/>
          <a:stretch/>
        </p:blipFill>
        <p:spPr>
          <a:xfrm>
            <a:off x="6069025" y="0"/>
            <a:ext cx="6122973" cy="3763847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" y="3778901"/>
            <a:ext cx="12191998" cy="3079099"/>
          </a:xfrm>
        </p:spPr>
        <p:txBody>
          <a:bodyPr>
            <a:noAutofit/>
          </a:bodyPr>
          <a:lstStyle/>
          <a:p>
            <a:r>
              <a:rPr 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Барсук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тихое и молчаливое создание. Услышать его трудно, разве что изредка барсук произнесет: </a:t>
            </a:r>
            <a:r>
              <a:rPr lang="ru-RU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фыр-фыр-фыр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Это значит – барсук злится, готов вступить в бой.  У барсука </a:t>
            </a:r>
            <a:r>
              <a:rPr lang="ru-RU" sz="1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кие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лапы, вооруженные длиннющими когтями. Тело барсука вытянутое, голова узкая, чтобы удобно было пролазить в норе. Все туловище барсука покрыто серым мехом с двумя черными полосками на голове.</a:t>
            </a:r>
            <a:b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барсук в норе. Хотя нору эту можно смело назвать подземным дворцом. Есть в норе главный вход и запасные. Множество коридоров и комнат: детская, спальня и даже туалет. Выроет барсук туалетную ямку, когда она заполнится – зароет, а новая ямка на очереди. Все комнатки в норе устланы мягкими подстилками из трав, листьев, мха. Для здоровья барсук заносит в нору лечебные травы. Через полгода барсук выбросит старую подстилку, сделает уборку и застелет норку новыми травами. Очень уж барсук любит чистоту. Каждый год барсук расширяет свое жилище, роет новые коридоры и комнатки.</a:t>
            </a:r>
            <a:b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 такой барсук хозяйственный и чистоплотный, что следит не только за порядком в своем доме, но и за своей внешностью: перед каждым выходом из норы прихорашиваются, вылизываются, чистятся и причесываются коготками. Вот почему барсука считают хозяйственным и чистоплотным.</a:t>
            </a:r>
            <a:b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зиму барсук изнутри закрывает пучками трав для тепла все выходы из норы и дремлет себе в чистоте и уюте до тех пор, пока не проголодается. Проснувшись, выходит на поверхность, подзакусит и возвращается. В настоящую спячку барсук не впадает, но и запасов на зиму не делает.</a:t>
            </a:r>
            <a:b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Днём барсук спит в норе, а ночью выходит покормиться. Для еды барсуку все сгодится. В сырых местах они ловят лягушек. Еще разрывают мышиные норы и вытаскивают мышат. На большее эти неторопливые звери не рассчитывают – куда уж барсукам с их неповоротливостью угнаться за добычей. Питаются барсуки еще птичьими яйцами, насекомыми, червями, улитками, грибами, ягодами, орехами, травой, корешками. А еще барсуки – сладкоежки. Найдут пчелиное или шмелиное гнездо и поедают, смачно чавкая, мед вместе с сотами. Жала разъяренных хозяев меда барсуку не страшны   </a:t>
            </a:r>
            <a:b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защитой ему служит густой мех, толстая кожа и толстый слой жира.</a:t>
            </a:r>
          </a:p>
        </p:txBody>
      </p:sp>
    </p:spTree>
    <p:extLst>
      <p:ext uri="{BB962C8B-B14F-4D97-AF65-F5344CB8AC3E}">
        <p14:creationId xmlns:p14="http://schemas.microsoft.com/office/powerpoint/2010/main" val="21070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5760" y="4176790"/>
            <a:ext cx="36941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</a:rPr>
              <a:t>Наш Урал могуч собою,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0" i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</a:rPr>
              <a:t>И красив он и велик…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0" i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</a:rPr>
              <a:t>Любим мы его душою!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0" i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</a:rPr>
              <a:t>Да и как же не любить?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0" i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</a:rPr>
              <a:t>В небеса уходят горы,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0" i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</a:rPr>
              <a:t>Реки бурные текут,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0" i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</a:rPr>
              <a:t>А леса стоят стеною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0" i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</a:rPr>
              <a:t>Посмотри и там, и тут.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0160" y="150654"/>
            <a:ext cx="840028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 край называли по имени Уральских гор.   Уральские горы не высоки, но все же имеют  известные горные вершины.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2100" y="5252135"/>
            <a:ext cx="4889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высокая горная вершина «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Ямантау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что в переводе с башкирского языка означает «злая гора»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300" y="3429000"/>
            <a:ext cx="523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Иремель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— вторая по величине гора Южного Урала , в переводе с древнетюркского означает место, дающее силу человеку.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500" y="154936"/>
            <a:ext cx="51689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эта горная вершина называется 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Таганай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в переводе с башкирского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Таганай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означает «Подставка Луны». Говорят, что в ясную ночь можно наблюдать, как Луна словно «сидит» на одной из вершин.</a:t>
            </a:r>
            <a:endParaRPr lang="ru-RU" dirty="0">
              <a:solidFill>
                <a:schemeClr val="accent5">
                  <a:lumMod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76972" y="223228"/>
            <a:ext cx="323608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Животный мир Южного Урала разнообразен.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 настоящее время 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его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области обитает более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70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видов млекопитающих и около 300 видов птиц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8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410</Words>
  <Application>Microsoft Office PowerPoint</Application>
  <PresentationFormat>Широкоэкранный</PresentationFormat>
  <Paragraphs>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Impact</vt:lpstr>
      <vt:lpstr>InformCTT</vt:lpstr>
      <vt:lpstr>Times New Roman</vt:lpstr>
      <vt:lpstr>Тема Office</vt:lpstr>
      <vt:lpstr>Путешествие по Уралу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Рыжая лисица - любимый персонаж сказок - известна всем с детства. Действительно, ярко-рыжая окраска меха и белый конец хвоста, темную окраску ушей и передней стороны лапок  наиболее известные признаки лисицы   Уральские лисицы довольно крупные - длина тела 60-90 см, хвоста - 40-60 см, вес до 10 кг. На Урале лисица встречается на всей территории. В лесных районах лисица предпочитает разреженные леса, долины рек, часто живет вблизи населенных пунктов. Зимой они спят на снегу, свернувшись калачиком. В нору забегают, спасаясь от преследователей   На охоту выходят рано утром или поздно вечером. Рыжие лисицы едят грызунов, насекомых, и яйца птиц. Может задушить теленка оленя. Любит ловить и лакомиться рыбой, особенно лососем. Кушает растительную пищу – плоды, траву.  Питается лисица главным образом мышевидными грызунами, которых ловит на поверхности или ловко выкапывает из-под земли или снега. Часто ее добычей становятся птицы, насекомые, лягушки. Когда пищи не хватает, лисица посещает помойки, поедает падаль. Домашнюю птицу лисица тоже никогда не пропустит. </vt:lpstr>
      <vt:lpstr>    Волк – дикое, хищное животное. Волк является предком домашней собаки.  Шерсть у волка густая, жесткая. Большие головы с широкими лбами опущены вниз. Хвост у волка большой, пушистый. Все волки хорошо видят ночью, слышат малейший шорох, чувствуют едва уловимые запахи. Волк никогда не держит хвост поднятым вверх. У каждого волка свой собственный неповторимый голос, и по голосам они издалека узнают друг друга. Волки не просто воют на луну, а передают сородичам важные послания о добыче, сообщают, что лесная территория уже занята их стаей.  Зимой волки сбиваются в стаи и ходят цепочкой, друг за другом, в поисках добычи – так охотиться легче. В волчьей стае всегда есть вожак. Это самый сильный, умный и опытный волк. Когда вожак стаи оскаливает зубы, обнажает клыки и приподнимает верхнюю губу – то он чем-то недоволен, а если один из членов стаи подходит к вожаку и подставляет шею к его раскрытой пасти, значит показывает свою покорность.  Всей стаей волки охотятся на крупных животных – лосей, оленей, кабанов.  В трескучие морозы волкам нечем поживиться в лесу. Глухой ночью пробираются волки к скотным дворам, овчарням и курятникам. Могут утащить овечку, поросенка или напасть на теленка. Днем волки прячутся в логове, которое они устраивают в самых глухих местах, лесных чащобах, в расщелинах скал, или, свернувшись клубком, неподвижно дремлют на снегу.  Густая и плотная шерсть хорошо защищает их от морозов. К зиме волчья шуба становится еще гуще, пышнее, но цвет не меняет. Волки не делают запасов на зиму, им       помогают пережить зиму сильные ноги и острые зубы. Весной у волчицы появляются маленькие слепые волчата.   </vt:lpstr>
      <vt:lpstr> Передвижение стаи волков: первые трое – старые или больные, они идут впереди и задают скорость всей стаи. Если они пойдут сзади, то отстанут и погибнут. За ними идут пятеро сильных волков. В центре – остальные члены стаи, потом – пятеро сильных. Последним идет вожак, который контролирует всю стаю. Стая идет так, чтобы самые старые не отставали, и чтобы иметь возможность помочь друг другу.   </vt:lpstr>
      <vt:lpstr> Лоси - это неторопливые животные. Они с вечера до раннего утра поедают камыш, молодые побеги лиственных и хвойных деревьев, их кору и листву. Летом питаются травянистыми растениями. Очень им нравятся водяные растения.  Любят иван-чай, щавель, кувшинки, мхи, лишайники, а также ветки ивы, березы, рябины и др.   У лося много врагов — это рысь, медведь, волк. Волки нападают стаей во время глубокого снега толщиной более 70 см в лесу, тогда убегать от них сложно. Медведь нападает из засады. Лось расправляется с врагами передними ногами с острыми копытами: он может сильно ранить или даже убить насмерть и медведя, и волка. А вот от рыси, когда она спрыгивает с деревьев, нет спасения   Лось - миролюбивое животное, оно первым не нападает ни на животных, ни на человека. Хотя он легко и быстро бегает, умеет быстро продвигаться по лесной чаще, ловко перебирается через топи и болота, хорошо плавает, высоко прыгает, но ему сложно спастись от людей. Они охотятся из-за шкуры и мяса. Имеется интерес и к рогам. Рога спадают в декабре, новые вырастают в августе.   </vt:lpstr>
      <vt:lpstr>   Белка, зверёк, конечно, лесной. Но нередко можно встретить её и в городском парке. Размеров белка небольших, она – обладательница красивого, пушистого хвоста. Белка – это грызун. Она способна разорить птичье гнездо, съесть птенцов. Но в основном все же предпочитает питаться растительной пищей — грибочки, ягодки, плоды деревьев, орехи, жёлуди.  Белка – умна, проворна. Отличительная её черта – забывчивость. Забывчивость – качество не самое лучшее, но в случае с белкой, это исключение. Закапывая на зиму в землю орехи, белка благополучно забывает о них, а из проросших семян появляются новые деревья. Забывает белка и про другие свои накопления — запасы желудей, шишек. А в зимний период пользуется сбережениями мышей и бурундуков.  К организации своего гнезда эта лесная жительница относится очень тщательно: формирует его из веточек, мха, изнутри выстилает шерстью и перьями. Чтоб было помягче да потеплее.  Два раза в год белка линяет. Но драгоценного хвоста это не касается. Он линяет один раз в год. Иногда можно услышать, как цокает белка. Вполне вероятно, что она чего-то испугалась. Если белку кто-нибудь потревожит, то она перенесёт бельчат в зубах в более, на её взгляд, безопасное место  Бельчата появляются у белки два-три раз в год.     </vt:lpstr>
      <vt:lpstr>    Медведи на Урале встречаются повсеместно, однако увидеть их удается редко: зверь, почуяв запах человека, уступает дорогу. На Урале обитает один вид этого семейства - бурый медведь. Вес медведей достигает 150 - 250 кг. В строгом смысле назвать его хищником нельзя - питается медведь разнообразной пищей: как животной (лоси, косули, домашний скот, грызуны), так и в большом количестве растительной (ягоды, орехи, различные растения).  Медведь относится к тем животным, которые на зиму впадают в спячку. Происходит это от того, что медведи не делают запасов на зиму. Они в основном употребляют растительную пищу, но с приходом зимы она пропадает. За теплое время года медведи накапливают достаточный слой жира в своем теле. Когда медведи не могут найти себе достаточное количество пищи, они заползают глубоко в берлогу и засыпают до наступления тепла. В это время медведь совсем не питается, а живет за счет накопленного за лето жира.   Спячка не похожа на настоящий сон. Во время спячки температура тела животного снижается, дыхание замедляется, а сердце еле бьется. С наступлением весны, погода изменяется, температура воздуха становится выше, из-за этого медведи просыпаются, выползают из берлоги и начинают снова нормально питаться.  Берлога устраивается на сухом месте, под буреломом, под вывернутыми корнями дерева. Здесь, в берлоге, у медведицы в декабре-феврале рождаются      медвежата, обычно 1-2, редко 4. Медвежата весят около полкилограмма, покрыты редкой шерстью, слепые и беспомощные.   </vt:lpstr>
      <vt:lpstr>   Заяц - дикое животное. Весной и летом шуба на зайцах серая с рыжевато-бурыми подпалинами. Среди густых трав Косого и не заметишь. Уши у зайца длинные, а хвост пушистый и коротенький. Задние лапы длиннее передних.   Во время прыжка заяц выбрасывает вперед сначала задние ноги, а потом передние. Поэтому заяц легко взбегает на горку, а вот спуститься ему гораздо труднее. В народе зайца называют Косым, потому что у него глаза не в центре мордочки, а по бокам расположены, и зверек может видеть, что делается сбоку и даже сзади. У зайцев острые зубы, которыми он, как ножницами, срезает кору с деревьев.  Нору зайцы не делают и пропитание на зиму не собирают. Днем они спят, спрятавшись в чаще леса: под корнями вывернутого бурей дерева или забившись в ямку под кустами. От зимней стужи заяц надеется укрыться в лесной чащобе, зарывшись в пушистый снег под кустом. Осенью заяц меняет шубку летнюю серую на белоснежную, теплую и пушистую. Вот и вся заячья подготовка к зиме.  Корма зимой в лесу мало, поэтому зайчишки подбираются к стогам и лакомятся сеном. Иногда приходят на огороды и обгрызают капустные кочерыжки, а если в саду стволы молодых яблонек, то заяц может обгрызть с них кору. Нередко заяц скачет по лесу за лосем и подбирает за ним молодые побеги осин.  Немало врагов подстерегают зайку в лесу: волк, куница, лиса, ястреб, орел, сова, - все они не прочь полакомиться вкусной зайчатиной. Спасаясь от погони, Косой запутывает следы, петляет, делает огромные прыжки в сторону, чтобы сбить со следа лису, волка или охотничьих собак.          Весной у зайчихи появляются пушистые, зрячие зайчата.</vt:lpstr>
      <vt:lpstr>    Олень имеет изящные формы тела, тонкие конечности, удлиненный шейный отдел и сравнительно небольшую голову, на которой располагаются ветвистые рога.  Это самое крупное травоядное животное на Южном Урале.  Все олени являются растительноядными животными. В их пищевой рацион входят ветки кустарников и деревьев, различные травы, плоды (каштаны, желуди, фрукты, орехи), а также грибы и ягоды. В естественных условиях у оленей существует масса врагов. В зависимости от места обитания они могут становиться добычей волоков, медведей, рысей.   Между собой олени различаются по длине рогов, и по размерам. И только у самцов имеются рога, которые они сбрасывают весной. У оленя высокие, стройные ноги. Олень хорошо видит все, что делается вокруг. Подвижные уши улавливают малейший шорох. Обоняние оленя тоже прекрасное. От врагов олени защищаются ударами крепких копыт и острых рогов.   В глухом уголке леса рождаются у самок оленята. Один или два. Первые дни пятнистые оленята совсем беспомощные: неподвижно лежат в густой траве. Олениха держится поблизости, пасется и сторожит, всегда готовая защитить малышей от врагов. На 4-5 день олененок становится на ноги и ходит за мамой. Сначала только молоком материнским питается, потом траву пробуют. Полностью самостоятельными оленята становятся, когда им исполняется один год.    Держатся олени небольшими стадами. В осенний период олени усиленно обрастают шерсть, которая помогает им поддержать необходимую температуру зимой.   </vt:lpstr>
      <vt:lpstr>       Ёж – дикое животное, живущее в наших лесах.   Мордочка у ежа маленькая, с вытянутым носом, вся покрытая короткими серыми волосками. Черные, как бусинки, глаза кажутся внимательными и умными, но видит ёжик плохо, а вот нюх у него прекрасный! Лапы у ёжика короткие с маленькими коготками. На спине ёж носит колючие иголки.    Ёжик – всеядное животное. Он питается червяками, жуками, ловит ящериц, ядовитых змей, мышей, лягушек. Из растений поедает ягоды, грибы.   Возле старого пня ежик устраивает себе норку и устилает её сухими опавшими листьями. Ёжик по-своему заготавливает подстилку. Кубарем катается по траве и накалывает листву на свои иглы. Всю зиму ёж спит в своём гнезде.     Весной в ежиной норе появляются ежата, они родятся с закрытыми глазами и ушами.  У новорожденных ежат иглы втянуты в кожу, но вскоре после рождения они появляются - мягкие и белые. Через некоторое время они сменятся на твердые и острые.        Днем ежи спят в норе под старым пнем, а ночью выходят на охоту.</vt:lpstr>
      <vt:lpstr>        Кабан – ближайший родственник домашней свиньи.    Кабан – животное внушительных размеров. У взрослых самцов-кабанов вырастают устрашающие клыки, опасные для любого зверя. Кабаны довольно быстро бегают, причем хорошо передвигаются даже по густым зарослям. Тело у них имеет обтекаемую форму, покрыто жесткой щетиной, которая не цепляется даже за корявые ветки.    Зрение у этих зверей не очень хорошее. О приближении опасности они узнают благодаря слуху и великолепному обонянию.  Кабаны – всеядные животные, они питаются корневищами и клубнями, вечнозелеными частями кустарничков, семенами и плодами деревьев, грибами, мхом, едят и пищу животного происхождения: дождевых червей, жуков и их личинки, рыбу, мышей.  Живут кабаны небольшими группами. Поросята рождаются в укромном месте, в логове. Оно утоплено травами, мхом, ветками.  Ближе к зиме у кабана появляется тёплый и густой подшёрсток. А под шкурой накапливается жирок.         Главную опасность для кабанов представляют волки. </vt:lpstr>
      <vt:lpstr>Берегите лес и его обитателей!</vt:lpstr>
      <vt:lpstr>       Барсук – тихое и молчаливое создание. Услышать его трудно, разве что изредка барсук произнесет: фыр-фыр-фыр! Это значит – барсук злится, готов вступить в бой.  У барсука корот- кие сильные лапы, вооруженные длиннющими когтями. Тело барсука вытянутое, голова узкая, чтобы удобно было пролазить в норе. Все туловище барсука покрыто серым мехом с двумя черными полосками на голове.  Живет барсук в норе. Хотя нору эту можно смело назвать подземным дворцом. Есть в норе главный вход и запасные. Множество коридоров и комнат: детская, спальня и даже туалет. Выроет барсук туалетную ямку, когда она заполнится – зароет, а новая ямка на очереди. Все комнатки в норе устланы мягкими подстилками из трав, листьев, мха. Для здоровья барсук заносит в нору лечебные травы. Через полгода барсук выбросит старую подстилку, сделает уборку и застелет норку новыми травами. Очень уж барсук любит чистоту. Каждый год барсук расширяет свое жилище, роет новые коридоры и комнатки. Уж такой барсук хозяйственный и чистоплотный, что следит не только за порядком в своем доме, но и за своей внешностью: перед каждым выходом из норы прихорашиваются, вылизываются, чистятся и причесываются коготками. Вот почему барсука считают хозяйственным и чистоплотным.  На зиму барсук изнутри закрывает пучками трав для тепла все выходы из норы и дремлет себе в чистоте и уюте до тех пор, пока не проголодается. Проснувшись, выходит на поверхность, подзакусит и возвращается. В настоящую спячку барсук не впадает, но и запасов на зиму не делает.  Днём барсук спит в норе, а ночью выходит покормиться. Для еды барсуку все сгодится. В сырых местах они ловят лягушек. Еще разрывают мышиные норы и вытаскивают мышат. На большее эти неторопливые звери не рассчитывают – куда уж барсукам с их неповоротливостью угнаться за добычей. Питаются барсуки еще птичьими яйцами, насекомыми, червями, улитками, грибами, ягодами, орехами, травой, корешками. А еще барсуки – сладкоежки. Найдут пчелиное или шмелиное гнездо и поедают, смачно чавкая, мед вместе с сотами. Жала разъяренных хозяев меда барсуку не страшны            – защитой ему служит густой мех, толстая кожа и толстый слой жира.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ура</dc:title>
  <dc:creator>Irina</dc:creator>
  <cp:lastModifiedBy>Irina</cp:lastModifiedBy>
  <cp:revision>34</cp:revision>
  <dcterms:created xsi:type="dcterms:W3CDTF">2019-03-10T14:06:58Z</dcterms:created>
  <dcterms:modified xsi:type="dcterms:W3CDTF">2019-03-17T12:53:12Z</dcterms:modified>
</cp:coreProperties>
</file>