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8" r:id="rId3"/>
    <p:sldId id="257" r:id="rId4"/>
    <p:sldId id="258" r:id="rId5"/>
    <p:sldId id="259" r:id="rId6"/>
    <p:sldId id="263" r:id="rId7"/>
    <p:sldId id="260" r:id="rId8"/>
    <p:sldId id="261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DA1BC-D84C-4429-92A8-9D097D8CF199}" type="datetimeFigureOut">
              <a:rPr lang="ru-RU"/>
              <a:pPr>
                <a:defRPr/>
              </a:pPr>
              <a:t>27.10.2021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2814B-7529-4893-B65B-0F711BF5DD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p14:dur="250" advClick="0">
        <p:cut thruBlk="1"/>
      </p:transition>
    </mc:Choice>
    <mc:Fallback>
      <p:transition advClick="0">
        <p:cut thruBlk="1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45457-EAA5-40CF-B140-F04164BE5876}" type="datetimeFigureOut">
              <a:rPr lang="ru-RU"/>
              <a:pPr>
                <a:defRPr/>
              </a:pPr>
              <a:t>27.10.2021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4E505-72A4-4AF0-95F6-BDA0AC87B8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 advClick="0">
        <p:cut thruBlk="1"/>
      </p:transition>
    </mc:Choice>
    <mc:Fallback>
      <p:transition advClick="0">
        <p:cut thruBlk="1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95997-41FD-4D9A-BF6C-7038D2C0C342}" type="datetimeFigureOut">
              <a:rPr lang="ru-RU"/>
              <a:pPr>
                <a:defRPr/>
              </a:pPr>
              <a:t>27.10.2021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2B393-34AD-4FE7-970F-D839E548BF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 advClick="0">
        <p:cut thruBlk="1"/>
      </p:transition>
    </mc:Choice>
    <mc:Fallback>
      <p:transition advClick="0">
        <p:cut thruBlk="1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1CDB4-41F8-4ABC-B83C-85D470B0AA42}" type="datetimeFigureOut">
              <a:rPr lang="ru-RU"/>
              <a:pPr>
                <a:defRPr/>
              </a:pPr>
              <a:t>27.10.2021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1480A-060B-4076-A8E7-D724F1FA74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 advClick="0">
        <p:cut thruBlk="1"/>
      </p:transition>
    </mc:Choice>
    <mc:Fallback>
      <p:transition advClick="0">
        <p:cut thruBlk="1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B9FAE-50A3-4A98-BBAA-EB796F117285}" type="datetimeFigureOut">
              <a:rPr lang="ru-RU"/>
              <a:pPr>
                <a:defRPr/>
              </a:pPr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62420-C5BC-4B80-86A7-DA4F81DC75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p14:dur="250" advClick="0">
        <p:cut thruBlk="1"/>
      </p:transition>
    </mc:Choice>
    <mc:Fallback>
      <p:transition advClick="0">
        <p:cut thruBlk="1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0C4FC-BD5D-4D57-A784-F8E0C9FE7993}" type="datetimeFigureOut">
              <a:rPr lang="ru-RU"/>
              <a:pPr>
                <a:defRPr/>
              </a:pPr>
              <a:t>27.10.2021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23B7E-394D-4E48-B641-33195675A8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 advClick="0">
        <p:cut thruBlk="1"/>
      </p:transition>
    </mc:Choice>
    <mc:Fallback>
      <p:transition advClick="0">
        <p:cut thruBlk="1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E49B3-4B7F-4375-8834-73FB613404C6}" type="datetimeFigureOut">
              <a:rPr lang="ru-RU"/>
              <a:pPr>
                <a:defRPr/>
              </a:pPr>
              <a:t>27.10.2021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703B8-E5E1-4ED9-88AE-BE12A3E702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 advClick="0">
        <p:cut thruBlk="1"/>
      </p:transition>
    </mc:Choice>
    <mc:Fallback>
      <p:transition advClick="0">
        <p:cut thruBlk="1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44F63-ADB5-4CF1-9DF4-B62F01367576}" type="datetimeFigureOut">
              <a:rPr lang="ru-RU"/>
              <a:pPr>
                <a:defRPr/>
              </a:pPr>
              <a:t>27.10.2021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E6BEC-AD88-4845-9051-80454BF7C0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 advClick="0">
        <p:cut thruBlk="1"/>
      </p:transition>
    </mc:Choice>
    <mc:Fallback>
      <p:transition advClick="0">
        <p:cut thruBlk="1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E6C2B-E921-4172-AC9E-357D20563F24}" type="datetimeFigureOut">
              <a:rPr lang="ru-RU"/>
              <a:pPr>
                <a:defRPr/>
              </a:pPr>
              <a:t>27.10.2021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42E67-9136-461C-B80A-FFF4C8642E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 advClick="0">
        <p:cut thruBlk="1"/>
      </p:transition>
    </mc:Choice>
    <mc:Fallback>
      <p:transition advClick="0">
        <p:cut thruBlk="1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990BF-0EB1-456B-BC5C-E8C0E1CBBA34}" type="datetimeFigureOut">
              <a:rPr lang="ru-RU"/>
              <a:pPr>
                <a:defRPr/>
              </a:pPr>
              <a:t>27.10.2021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5EEF5-F4B8-4689-B9FA-6C8DFC6DE3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 advClick="0">
        <p:cut thruBlk="1"/>
      </p:transition>
    </mc:Choice>
    <mc:Fallback>
      <p:transition advClick="0">
        <p:cut thruBlk="1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3E8EB-915F-48A8-81E4-E0E848CCB59D}" type="datetimeFigureOut">
              <a:rPr lang="ru-RU"/>
              <a:pPr>
                <a:defRPr/>
              </a:pPr>
              <a:t>27.10.2021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276DD-F84A-4ED0-9898-1CEE6DAF69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 advClick="0">
        <p:cut thruBlk="1"/>
      </p:transition>
    </mc:Choice>
    <mc:Fallback>
      <p:transition advClick="0">
        <p:cut thruBlk="1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436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8437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826F40-9D3C-412A-B3F9-33459D2E641C}" type="datetimeFigureOut">
              <a:rPr lang="ru-RU"/>
              <a:pPr>
                <a:defRPr/>
              </a:pPr>
              <a:t>27.10.2021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1E8A74-1951-4EBF-964F-92A6F3B5FD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8441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mc:AlternateContent xmlns:mc="http://schemas.openxmlformats.org/markup-compatibility/2006">
    <mc:Choice xmlns="" xmlns:p14="http://schemas.microsoft.com/office/powerpoint/2010/main" Requires="p14">
      <p:transition p14:dur="250" advClick="0">
        <p:cut thruBlk="1"/>
      </p:transition>
    </mc:Choice>
    <mc:Fallback>
      <p:transition advClick="0">
        <p:cut thruBlk="1"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Муниципальное Казенное Дошкольное образовательное учреждение «</a:t>
            </a:r>
            <a:r>
              <a:rPr lang="ru-RU" sz="2000" b="1" dirty="0" err="1" smtClean="0">
                <a:solidFill>
                  <a:srgbClr val="002060"/>
                </a:solidFill>
              </a:rPr>
              <a:t>Пальминский</a:t>
            </a:r>
            <a:r>
              <a:rPr lang="ru-RU" sz="2000" b="1" dirty="0" smtClean="0">
                <a:solidFill>
                  <a:srgbClr val="002060"/>
                </a:solidFill>
              </a:rPr>
              <a:t> детский сад»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ru-RU" sz="4400" dirty="0" smtClean="0">
                <a:solidFill>
                  <a:srgbClr val="FF0000"/>
                </a:solidFill>
              </a:rPr>
              <a:t>«Предметы-помощники» 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(</a:t>
            </a:r>
            <a:r>
              <a:rPr lang="ru-RU" sz="2000" dirty="0" err="1" smtClean="0">
                <a:solidFill>
                  <a:srgbClr val="FF0000"/>
                </a:solidFill>
              </a:rPr>
              <a:t>О.В.Дыбина</a:t>
            </a:r>
            <a:r>
              <a:rPr lang="ru-RU" sz="2000" dirty="0" smtClean="0">
                <a:solidFill>
                  <a:srgbClr val="FF0000"/>
                </a:solidFill>
              </a:rPr>
              <a:t>)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 «Ознакомление с предметным и социальным окружением»</a:t>
            </a:r>
          </a:p>
          <a:p>
            <a:pPr>
              <a:buNone/>
            </a:pPr>
            <a:endParaRPr lang="ru-RU" sz="1400" b="1" dirty="0" smtClean="0"/>
          </a:p>
          <a:p>
            <a:pPr algn="r">
              <a:buNone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 algn="r">
              <a:buNone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 algn="r">
              <a:buNone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 algn="r">
              <a:buNone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 algn="r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Подготовил  воспитатель  :</a:t>
            </a:r>
          </a:p>
          <a:p>
            <a:pPr algn="r"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Кокшарова Марина Юрьевна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 advClick="0">
        <p:cut thruBlk="1"/>
      </p:transition>
    </mc:Choice>
    <mc:Fallback>
      <p:transition advClick="0">
        <p:cut thruBlk="1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fs00.infourok.ru/images/doc/311/310814/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22665"/>
            <a:ext cx="8280920" cy="62106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 advClick="0">
        <p:cut thruBlk="1"/>
      </p:transition>
    </mc:Choice>
    <mc:Fallback>
      <p:transition advClick="0">
        <p:cut thruBlk="1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fs00.infourok.ru/images/doc/311/310814/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7"/>
            <a:ext cx="8352928" cy="62646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 advClick="0">
        <p:cut thruBlk="1"/>
      </p:transition>
    </mc:Choice>
    <mc:Fallback>
      <p:transition advClick="0">
        <p:cut thruBlk="1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fs00.infourok.ru/images/doc/311/310814/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544948" cy="64087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 advClick="0">
        <p:cut thruBlk="1"/>
      </p:transition>
    </mc:Choice>
    <mc:Fallback>
      <p:transition advClick="0">
        <p:cut thruBlk="1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fs00.infourok.ru/images/doc/311/310814/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8012"/>
            <a:ext cx="8527801" cy="63958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 advClick="0">
        <p:cut thruBlk="1"/>
      </p:transition>
    </mc:Choice>
    <mc:Fallback>
      <p:transition advClick="0">
        <p:cut thruBlk="1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img.youtube.com/vi/lg2DTm3-GNI/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16023"/>
            <a:ext cx="8352928" cy="62646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 advClick="0">
        <p:cut thruBlk="1"/>
      </p:transition>
    </mc:Choice>
    <mc:Fallback>
      <p:transition advClick="0">
        <p:cut thruBlk="1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cdn.e96.ru/assets/images/catalog/kids/sjuzhetno_rolevye_igry/574888/574888_19088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538785" cy="59766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 advClick="0">
        <p:cut thruBlk="1"/>
      </p:transition>
    </mc:Choice>
    <mc:Fallback>
      <p:transition advClick="0">
        <p:cut thruBlk="1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ds04.infourok.ru/uploads/ex/079e/0006be5d-a43e836e/img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7787"/>
            <a:ext cx="8424936" cy="63187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 advClick="0">
        <p:cut thruBlk="1"/>
      </p:transition>
    </mc:Choice>
    <mc:Fallback>
      <p:transition advClick="0">
        <p:cut thruBlk="1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200</TotalTime>
  <Words>31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Муниципальное Казенное Дошкольное образовательное учреждение «Пальминский детский сад»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Развитие навыков  самоконтроля у детей </dc:title>
  <dc:creator>Admin</dc:creator>
  <cp:lastModifiedBy>User</cp:lastModifiedBy>
  <cp:revision>26</cp:revision>
  <dcterms:created xsi:type="dcterms:W3CDTF">2011-11-30T10:03:26Z</dcterms:created>
  <dcterms:modified xsi:type="dcterms:W3CDTF">2021-10-27T03:49:14Z</dcterms:modified>
</cp:coreProperties>
</file>