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1" r:id="rId3"/>
    <p:sldId id="256" r:id="rId4"/>
    <p:sldId id="273" r:id="rId5"/>
    <p:sldId id="274" r:id="rId6"/>
    <p:sldId id="275" r:id="rId7"/>
    <p:sldId id="276" r:id="rId8"/>
    <p:sldId id="278" r:id="rId9"/>
    <p:sldId id="279" r:id="rId10"/>
    <p:sldId id="280" r:id="rId11"/>
    <p:sldId id="285" r:id="rId12"/>
    <p:sldId id="305" r:id="rId13"/>
    <p:sldId id="307" r:id="rId14"/>
    <p:sldId id="308" r:id="rId15"/>
    <p:sldId id="286" r:id="rId16"/>
    <p:sldId id="310" r:id="rId17"/>
    <p:sldId id="309" r:id="rId18"/>
    <p:sldId id="311" r:id="rId19"/>
    <p:sldId id="312" r:id="rId20"/>
    <p:sldId id="313" r:id="rId21"/>
    <p:sldId id="314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36" autoAdjust="0"/>
    <p:restoredTop sz="94718" autoAdjust="0"/>
  </p:normalViewPr>
  <p:slideViewPr>
    <p:cSldViewPr>
      <p:cViewPr varScale="1">
        <p:scale>
          <a:sx n="83" d="100"/>
          <a:sy n="83" d="100"/>
        </p:scale>
        <p:origin x="139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D2899-EBC9-4BEC-8C0A-1AB130E0EE90}" type="datetimeFigureOut">
              <a:rPr lang="ru-RU"/>
              <a:pPr>
                <a:defRPr/>
              </a:pPr>
              <a:t>27.06.2020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42C29-E210-4D39-8B70-00FB899C0D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7EF56-58EB-45F5-BD8E-08E4F74F6867}" type="datetimeFigureOut">
              <a:rPr lang="ru-RU"/>
              <a:pPr>
                <a:defRPr/>
              </a:pPr>
              <a:t>27.06.2020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1CE01-A9AB-479F-A139-09A492B160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15C0E-FD89-4499-BB25-BB7B3CCA6877}" type="datetimeFigureOut">
              <a:rPr lang="ru-RU"/>
              <a:pPr>
                <a:defRPr/>
              </a:pPr>
              <a:t>27.06.2020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803E49-5004-4865-B6F3-6506E8E58B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B3245-83B2-42A2-AC8E-5753FCF4C936}" type="datetimeFigureOut">
              <a:rPr lang="ru-RU"/>
              <a:pPr>
                <a:defRPr/>
              </a:pPr>
              <a:t>27.06.2020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338E1-F9AD-4995-A120-4FB8FBE1AF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44D16-D21F-4FFD-B834-39022C622538}" type="datetimeFigureOut">
              <a:rPr lang="ru-RU"/>
              <a:pPr>
                <a:defRPr/>
              </a:pPr>
              <a:t>27.06.2020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BCCD7-FB3F-45D7-B56F-E7445D94DE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384F2-7882-4707-84DA-29494087595B}" type="datetimeFigureOut">
              <a:rPr lang="ru-RU"/>
              <a:pPr>
                <a:defRPr/>
              </a:pPr>
              <a:t>27.06.2020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C781A-1982-4FBF-BE26-802FCBE6AE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D8218-A6D2-4505-A8A7-52B556326170}" type="datetimeFigureOut">
              <a:rPr lang="ru-RU"/>
              <a:pPr>
                <a:defRPr/>
              </a:pPr>
              <a:t>27.06.2020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F625C-AB23-4456-BF86-5D66934AE2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BCCB1-11A4-46A7-B7F7-8CF6F116E089}" type="datetimeFigureOut">
              <a:rPr lang="ru-RU"/>
              <a:pPr>
                <a:defRPr/>
              </a:pPr>
              <a:t>27.06.2020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3C478-A3E3-4322-9B0B-20DEE73EFB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A00B3-E054-47D1-9046-8B93D2E17C8D}" type="datetimeFigureOut">
              <a:rPr lang="ru-RU"/>
              <a:pPr>
                <a:defRPr/>
              </a:pPr>
              <a:t>27.06.2020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571BF-98E1-4400-99EF-1C8B1F656D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61D74A-B78E-421E-AB28-4B5EDD88B596}" type="datetimeFigureOut">
              <a:rPr lang="ru-RU"/>
              <a:pPr>
                <a:defRPr/>
              </a:pPr>
              <a:t>27.06.2020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8E648-0D60-480B-84C1-BB53B67D0E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93F896-F56C-4E86-A03A-5AE9F33ABC01}" type="datetimeFigureOut">
              <a:rPr lang="ru-RU"/>
              <a:pPr>
                <a:defRPr/>
              </a:pPr>
              <a:t>27.06.2020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066C8-AA57-45AC-B81E-97C8290133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NUL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0470B24-931C-40BF-9260-20369E83BAF5}" type="datetimeFigureOut">
              <a:rPr lang="ru-RU"/>
              <a:pPr>
                <a:defRPr/>
              </a:pPr>
              <a:t>27.06.2020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6861D3F-2E22-4358-A291-77A07F9625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slide" Target="slide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  <a:alpha val="9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Управляющая кнопка: сведения 2">
            <a:hlinkClick r:id="" action="ppaction://noaction" highlightClick="1"/>
          </p:cNvPr>
          <p:cNvSpPr/>
          <p:nvPr/>
        </p:nvSpPr>
        <p:spPr>
          <a:xfrm>
            <a:off x="250825" y="5949950"/>
            <a:ext cx="500063" cy="500063"/>
          </a:xfrm>
          <a:prstGeom prst="actionButtonInform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8459788" y="5949950"/>
            <a:ext cx="433387" cy="503238"/>
          </a:xfrm>
          <a:prstGeom prst="rightArrow">
            <a:avLst>
              <a:gd name="adj1" fmla="val 57559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55650" y="620713"/>
            <a:ext cx="7416800" cy="44640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318" name="TextBox 8"/>
          <p:cNvSpPr txBox="1">
            <a:spLocks noChangeArrowheads="1"/>
          </p:cNvSpPr>
          <p:nvPr/>
        </p:nvSpPr>
        <p:spPr bwMode="auto">
          <a:xfrm>
            <a:off x="827088" y="1196975"/>
            <a:ext cx="7489825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ИНТЕРАКТИВНАЯ  ИГРА  ПО  ПРАВИЛАМ ДОРОЖНОГО ДВИЖЕНИЯ</a:t>
            </a:r>
          </a:p>
          <a:p>
            <a:pPr algn="ctr"/>
            <a:r>
              <a:rPr lang="ru-RU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 детства знать положено правила дорожные</a:t>
            </a:r>
            <a:r>
              <a:rPr lang="ru-RU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Скругленный прямоугольник 75"/>
          <p:cNvSpPr/>
          <p:nvPr/>
        </p:nvSpPr>
        <p:spPr>
          <a:xfrm>
            <a:off x="2157810" y="826194"/>
            <a:ext cx="5509815" cy="25671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5" name="Скругленный прямоугольник 84"/>
          <p:cNvSpPr/>
          <p:nvPr/>
        </p:nvSpPr>
        <p:spPr>
          <a:xfrm>
            <a:off x="3220442" y="3752850"/>
            <a:ext cx="3384550" cy="24479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635" name="TextBox 105"/>
          <p:cNvSpPr txBox="1">
            <a:spLocks noChangeArrowheads="1"/>
          </p:cNvSpPr>
          <p:nvPr/>
        </p:nvSpPr>
        <p:spPr bwMode="auto">
          <a:xfrm>
            <a:off x="1871117" y="1201846"/>
            <a:ext cx="604892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Странный дом мчит по дороге – </a:t>
            </a:r>
            <a:b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Круглые в резине ноги.</a:t>
            </a:r>
            <a:b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Пассажирами заполнен</a:t>
            </a:r>
            <a:b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бензином бак наполнен.</a:t>
            </a:r>
          </a:p>
        </p:txBody>
      </p:sp>
      <p:sp>
        <p:nvSpPr>
          <p:cNvPr id="144" name="Управляющая кнопка: домой 143">
            <a:hlinkClick r:id="rId2" action="ppaction://hlinksldjump" highlightClick="1"/>
          </p:cNvPr>
          <p:cNvSpPr/>
          <p:nvPr/>
        </p:nvSpPr>
        <p:spPr>
          <a:xfrm>
            <a:off x="7667625" y="5876925"/>
            <a:ext cx="504825" cy="6477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95288" y="620713"/>
            <a:ext cx="8280400" cy="16557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723" name="TextBox 4"/>
          <p:cNvSpPr txBox="1">
            <a:spLocks noChangeArrowheads="1"/>
          </p:cNvSpPr>
          <p:nvPr/>
        </p:nvSpPr>
        <p:spPr bwMode="auto">
          <a:xfrm>
            <a:off x="684213" y="765175"/>
            <a:ext cx="755967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400" b="1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800" b="1">
                <a:latin typeface="Times New Roman" pitchFamily="18" charset="0"/>
                <a:cs typeface="Times New Roman" pitchFamily="18" charset="0"/>
              </a:rPr>
              <a:t>Какой знак на дороге сообщает водителю, что рядом школа, или детский сад, а значит, следует снизить скорость движения?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59906" y="2924944"/>
            <a:ext cx="2808288" cy="28797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 descr="PIC_029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9300" y="3295624"/>
            <a:ext cx="2349500" cy="213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Управляющая кнопка: домой 11">
            <a:hlinkClick r:id="rId3" action="ppaction://hlinksldjump" highlightClick="1"/>
          </p:cNvPr>
          <p:cNvSpPr/>
          <p:nvPr/>
        </p:nvSpPr>
        <p:spPr>
          <a:xfrm>
            <a:off x="323850" y="5876925"/>
            <a:ext cx="685800" cy="69532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8172450" y="5949950"/>
            <a:ext cx="576263" cy="647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732" name="TextBox 13"/>
          <p:cNvSpPr txBox="1">
            <a:spLocks noChangeArrowheads="1"/>
          </p:cNvSpPr>
          <p:nvPr/>
        </p:nvSpPr>
        <p:spPr bwMode="auto">
          <a:xfrm>
            <a:off x="5651500" y="115888"/>
            <a:ext cx="3997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ДОРОЖНЫЕ ЗНАКИ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95288" y="620713"/>
            <a:ext cx="8280400" cy="16557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747" name="TextBox 4"/>
          <p:cNvSpPr txBox="1">
            <a:spLocks noChangeArrowheads="1"/>
          </p:cNvSpPr>
          <p:nvPr/>
        </p:nvSpPr>
        <p:spPr bwMode="auto">
          <a:xfrm>
            <a:off x="755650" y="908050"/>
            <a:ext cx="75612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400" b="1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800" b="1">
                <a:latin typeface="Times New Roman" pitchFamily="18" charset="0"/>
                <a:cs typeface="Times New Roman" pitchFamily="18" charset="0"/>
              </a:rPr>
              <a:t>Какой знак на дороге сообщает пешеходу, что дальнейшее движение запрещено?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935162" y="2997200"/>
            <a:ext cx="2735262" cy="2952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2" name="Рисунок 11" descr="plakat-dorojnaya-azbuka-4152-large - копия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97099" y="3356768"/>
            <a:ext cx="2211388" cy="223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Стрелка вправо 14"/>
          <p:cNvSpPr/>
          <p:nvPr/>
        </p:nvSpPr>
        <p:spPr>
          <a:xfrm>
            <a:off x="8243888" y="5949950"/>
            <a:ext cx="576262" cy="647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Управляющая кнопка: домой 15">
            <a:hlinkClick r:id="rId3" action="ppaction://hlinksldjump" highlightClick="1"/>
          </p:cNvPr>
          <p:cNvSpPr/>
          <p:nvPr/>
        </p:nvSpPr>
        <p:spPr>
          <a:xfrm>
            <a:off x="323850" y="5876925"/>
            <a:ext cx="685800" cy="69532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756" name="TextBox 16"/>
          <p:cNvSpPr txBox="1">
            <a:spLocks noChangeArrowheads="1"/>
          </p:cNvSpPr>
          <p:nvPr/>
        </p:nvSpPr>
        <p:spPr bwMode="auto">
          <a:xfrm>
            <a:off x="5651500" y="115888"/>
            <a:ext cx="3997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ДОРОЖНЫЕ ЗНАКИ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95288" y="620713"/>
            <a:ext cx="8280400" cy="16557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3795" name="TextBox 4"/>
          <p:cNvSpPr txBox="1">
            <a:spLocks noChangeArrowheads="1"/>
          </p:cNvSpPr>
          <p:nvPr/>
        </p:nvSpPr>
        <p:spPr bwMode="auto">
          <a:xfrm>
            <a:off x="755650" y="908050"/>
            <a:ext cx="75612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Какой знак сообщает, что рядом находится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пешеходный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переход?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940392" y="2924175"/>
            <a:ext cx="2735262" cy="2952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8243888" y="5949950"/>
            <a:ext cx="576262" cy="647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Управляющая кнопка: домой 15">
            <a:hlinkClick r:id="rId2" action="ppaction://hlinksldjump" highlightClick="1"/>
          </p:cNvPr>
          <p:cNvSpPr/>
          <p:nvPr/>
        </p:nvSpPr>
        <p:spPr>
          <a:xfrm>
            <a:off x="323850" y="5876925"/>
            <a:ext cx="685800" cy="69532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3801" name="TextBox 16"/>
          <p:cNvSpPr txBox="1">
            <a:spLocks noChangeArrowheads="1"/>
          </p:cNvSpPr>
          <p:nvPr/>
        </p:nvSpPr>
        <p:spPr bwMode="auto">
          <a:xfrm>
            <a:off x="5651500" y="115888"/>
            <a:ext cx="3997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ДОРОЖНЫЕ ЗНАКИ</a:t>
            </a:r>
          </a:p>
        </p:txBody>
      </p:sp>
      <p:pic>
        <p:nvPicPr>
          <p:cNvPr id="19" name="Рисунок 18" descr="443654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10266" y="3212306"/>
            <a:ext cx="2195513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95288" y="620713"/>
            <a:ext cx="8280400" cy="16557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4819" name="TextBox 4"/>
          <p:cNvSpPr txBox="1">
            <a:spLocks noChangeArrowheads="1"/>
          </p:cNvSpPr>
          <p:nvPr/>
        </p:nvSpPr>
        <p:spPr bwMode="auto">
          <a:xfrm>
            <a:off x="755650" y="908050"/>
            <a:ext cx="75612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400" b="1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800" b="1">
                <a:latin typeface="Times New Roman" pitchFamily="18" charset="0"/>
                <a:cs typeface="Times New Roman" pitchFamily="18" charset="0"/>
              </a:rPr>
              <a:t>Выбери знак «Пешеходная дорожка»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276600" y="3573463"/>
            <a:ext cx="2663825" cy="28797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Управляющая кнопка: домой 15">
            <a:hlinkClick r:id="rId2" action="ppaction://hlinksldjump" highlightClick="1"/>
          </p:cNvPr>
          <p:cNvSpPr/>
          <p:nvPr/>
        </p:nvSpPr>
        <p:spPr>
          <a:xfrm>
            <a:off x="323850" y="5876925"/>
            <a:ext cx="685800" cy="69532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4824" name="TextBox 16"/>
          <p:cNvSpPr txBox="1">
            <a:spLocks noChangeArrowheads="1"/>
          </p:cNvSpPr>
          <p:nvPr/>
        </p:nvSpPr>
        <p:spPr bwMode="auto">
          <a:xfrm>
            <a:off x="5651500" y="115888"/>
            <a:ext cx="3997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ДОРОЖНЫЕ ЗНАКИ</a:t>
            </a:r>
          </a:p>
        </p:txBody>
      </p:sp>
      <p:pic>
        <p:nvPicPr>
          <p:cNvPr id="13" name="Рисунок 12" descr="6561-3 - копия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63938" y="3933825"/>
            <a:ext cx="2160587" cy="215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50825" y="6092825"/>
            <a:ext cx="576263" cy="50006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755650" y="765175"/>
            <a:ext cx="4321175" cy="54721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64163" y="1268413"/>
            <a:ext cx="3455987" cy="45370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5846" name="TextBox 6"/>
          <p:cNvSpPr txBox="1">
            <a:spLocks noChangeArrowheads="1"/>
          </p:cNvSpPr>
          <p:nvPr/>
        </p:nvSpPr>
        <p:spPr bwMode="auto">
          <a:xfrm>
            <a:off x="5435600" y="1484313"/>
            <a:ext cx="3240088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На каком транспортном средстве  передвигался почтальон Печкин?</a:t>
            </a:r>
          </a:p>
        </p:txBody>
      </p:sp>
      <p:sp>
        <p:nvSpPr>
          <p:cNvPr id="35847" name="TextBox 8"/>
          <p:cNvSpPr txBox="1">
            <a:spLocks noChangeArrowheads="1"/>
          </p:cNvSpPr>
          <p:nvPr/>
        </p:nvSpPr>
        <p:spPr bwMode="auto">
          <a:xfrm>
            <a:off x="5148263" y="620713"/>
            <a:ext cx="39957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ВИКТОРИНА</a:t>
            </a:r>
          </a:p>
        </p:txBody>
      </p:sp>
      <p:sp>
        <p:nvSpPr>
          <p:cNvPr id="12" name="Стрелка вправо 11"/>
          <p:cNvSpPr/>
          <p:nvPr/>
        </p:nvSpPr>
        <p:spPr>
          <a:xfrm>
            <a:off x="8243888" y="5949950"/>
            <a:ext cx="576262" cy="647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50825" y="6021388"/>
            <a:ext cx="500063" cy="5000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403350" y="2060575"/>
            <a:ext cx="6553200" cy="44640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27088" y="692150"/>
            <a:ext cx="7993062" cy="1081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6869" name="TextBox 9"/>
          <p:cNvSpPr txBox="1">
            <a:spLocks noChangeArrowheads="1"/>
          </p:cNvSpPr>
          <p:nvPr/>
        </p:nvSpPr>
        <p:spPr bwMode="auto">
          <a:xfrm>
            <a:off x="539750" y="620713"/>
            <a:ext cx="860425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чём ехали зайчики в произведении К.Чуковского «Тараканище»?</a:t>
            </a:r>
          </a:p>
        </p:txBody>
      </p:sp>
      <p:sp>
        <p:nvSpPr>
          <p:cNvPr id="36870" name="TextBox 10"/>
          <p:cNvSpPr txBox="1">
            <a:spLocks noChangeArrowheads="1"/>
          </p:cNvSpPr>
          <p:nvPr/>
        </p:nvSpPr>
        <p:spPr bwMode="auto">
          <a:xfrm>
            <a:off x="5435600" y="188913"/>
            <a:ext cx="39957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ВИКТОРИНА</a:t>
            </a:r>
          </a:p>
        </p:txBody>
      </p:sp>
      <p:sp>
        <p:nvSpPr>
          <p:cNvPr id="15" name="Стрелка вправо 14"/>
          <p:cNvSpPr/>
          <p:nvPr/>
        </p:nvSpPr>
        <p:spPr>
          <a:xfrm>
            <a:off x="8243888" y="5949950"/>
            <a:ext cx="576262" cy="647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50825" y="6021388"/>
            <a:ext cx="500063" cy="5000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68313" y="2133600"/>
            <a:ext cx="8351837" cy="35988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5288" y="692150"/>
            <a:ext cx="8424862" cy="1081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7894" name="TextBox 9"/>
          <p:cNvSpPr txBox="1">
            <a:spLocks noChangeArrowheads="1"/>
          </p:cNvSpPr>
          <p:nvPr/>
        </p:nvSpPr>
        <p:spPr bwMode="auto">
          <a:xfrm>
            <a:off x="395288" y="620713"/>
            <a:ext cx="8353425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Какое прозвище  получил регулировщик дядя Степа – милиционер?</a:t>
            </a:r>
          </a:p>
        </p:txBody>
      </p:sp>
      <p:sp>
        <p:nvSpPr>
          <p:cNvPr id="37895" name="TextBox 10"/>
          <p:cNvSpPr txBox="1">
            <a:spLocks noChangeArrowheads="1"/>
          </p:cNvSpPr>
          <p:nvPr/>
        </p:nvSpPr>
        <p:spPr bwMode="auto">
          <a:xfrm>
            <a:off x="5435600" y="188913"/>
            <a:ext cx="39957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ВИКТОРИНА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555875" y="5949950"/>
            <a:ext cx="4103688" cy="6477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8243888" y="5949950"/>
            <a:ext cx="576262" cy="647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50825" y="6092825"/>
            <a:ext cx="500063" cy="50006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755650" y="765175"/>
            <a:ext cx="4321175" cy="55435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64163" y="1484313"/>
            <a:ext cx="3455987" cy="43211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8917" name="TextBox 6"/>
          <p:cNvSpPr txBox="1">
            <a:spLocks noChangeArrowheads="1"/>
          </p:cNvSpPr>
          <p:nvPr/>
        </p:nvSpPr>
        <p:spPr bwMode="auto">
          <a:xfrm>
            <a:off x="5435600" y="1844675"/>
            <a:ext cx="3240088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На чём ездил Емеля из сказки </a:t>
            </a:r>
          </a:p>
          <a:p>
            <a:pPr algn="ctr"/>
            <a:r>
              <a:rPr lang="ru-RU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«По щучьему веленью»?</a:t>
            </a:r>
          </a:p>
        </p:txBody>
      </p:sp>
      <p:sp>
        <p:nvSpPr>
          <p:cNvPr id="38918" name="TextBox 8"/>
          <p:cNvSpPr txBox="1">
            <a:spLocks noChangeArrowheads="1"/>
          </p:cNvSpPr>
          <p:nvPr/>
        </p:nvSpPr>
        <p:spPr bwMode="auto">
          <a:xfrm>
            <a:off x="5148263" y="620713"/>
            <a:ext cx="39957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ВИКТОРИНА</a:t>
            </a:r>
          </a:p>
        </p:txBody>
      </p:sp>
      <p:sp>
        <p:nvSpPr>
          <p:cNvPr id="12" name="Стрелка вправо 11"/>
          <p:cNvSpPr/>
          <p:nvPr/>
        </p:nvSpPr>
        <p:spPr>
          <a:xfrm>
            <a:off x="8243888" y="5949950"/>
            <a:ext cx="576262" cy="647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50825" y="6092825"/>
            <a:ext cx="500063" cy="50006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403350" y="1989138"/>
            <a:ext cx="6553200" cy="44640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750" y="836613"/>
            <a:ext cx="8280400" cy="86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9941" name="TextBox 6"/>
          <p:cNvSpPr txBox="1">
            <a:spLocks noChangeArrowheads="1"/>
          </p:cNvSpPr>
          <p:nvPr/>
        </p:nvSpPr>
        <p:spPr bwMode="auto">
          <a:xfrm>
            <a:off x="468313" y="836613"/>
            <a:ext cx="86756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 чём Золушка отправилась на бал?</a:t>
            </a:r>
          </a:p>
        </p:txBody>
      </p:sp>
      <p:sp>
        <p:nvSpPr>
          <p:cNvPr id="39942" name="TextBox 8"/>
          <p:cNvSpPr txBox="1">
            <a:spLocks noChangeArrowheads="1"/>
          </p:cNvSpPr>
          <p:nvPr/>
        </p:nvSpPr>
        <p:spPr bwMode="auto">
          <a:xfrm>
            <a:off x="5435600" y="250825"/>
            <a:ext cx="3995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ВИКТОРИНА</a:t>
            </a:r>
          </a:p>
        </p:txBody>
      </p:sp>
      <p:sp>
        <p:nvSpPr>
          <p:cNvPr id="17" name="Стрелка вправо 16"/>
          <p:cNvSpPr/>
          <p:nvPr/>
        </p:nvSpPr>
        <p:spPr>
          <a:xfrm>
            <a:off x="8243888" y="5949950"/>
            <a:ext cx="576262" cy="647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  <a:alpha val="9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>
            <a:hlinkClick r:id="rId2" action="ppaction://hlinksldjump"/>
          </p:cNvPr>
          <p:cNvSpPr/>
          <p:nvPr/>
        </p:nvSpPr>
        <p:spPr>
          <a:xfrm>
            <a:off x="395287" y="1700213"/>
            <a:ext cx="3887788" cy="11525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341" name="TextBox 17"/>
          <p:cNvSpPr txBox="1">
            <a:spLocks noChangeArrowheads="1"/>
          </p:cNvSpPr>
          <p:nvPr/>
        </p:nvSpPr>
        <p:spPr bwMode="auto">
          <a:xfrm>
            <a:off x="719137" y="1940378"/>
            <a:ext cx="32400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ЗАГАДКИ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Скругленный прямоугольник 24">
            <a:hlinkClick r:id="rId3" action="ppaction://hlinksldjump"/>
          </p:cNvPr>
          <p:cNvSpPr/>
          <p:nvPr/>
        </p:nvSpPr>
        <p:spPr>
          <a:xfrm>
            <a:off x="323850" y="3141663"/>
            <a:ext cx="3887788" cy="13668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Скругленный прямоугольник 25">
            <a:hlinkClick r:id="rId4" action="ppaction://hlinksldjump"/>
          </p:cNvPr>
          <p:cNvSpPr/>
          <p:nvPr/>
        </p:nvSpPr>
        <p:spPr>
          <a:xfrm>
            <a:off x="323850" y="4724400"/>
            <a:ext cx="3887788" cy="11525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4344" name="Рисунок 26" descr="7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56100" y="692150"/>
            <a:ext cx="4352925" cy="558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5" name="Text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539750" y="3284538"/>
            <a:ext cx="33845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ДОРОЖНЫЕ ЗНАКИ</a:t>
            </a:r>
          </a:p>
        </p:txBody>
      </p:sp>
      <p:sp>
        <p:nvSpPr>
          <p:cNvPr id="14346" name="TextBox 11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539750" y="4724400"/>
            <a:ext cx="345598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СКАЗОЧНАЯ ВИКТОРИНА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468313" y="5949950"/>
            <a:ext cx="500062" cy="50006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403350" y="2636838"/>
            <a:ext cx="6481763" cy="38163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750" y="836613"/>
            <a:ext cx="8208963" cy="15128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0965" name="TextBox 6"/>
          <p:cNvSpPr txBox="1">
            <a:spLocks noChangeArrowheads="1"/>
          </p:cNvSpPr>
          <p:nvPr/>
        </p:nvSpPr>
        <p:spPr bwMode="auto">
          <a:xfrm>
            <a:off x="611188" y="908050"/>
            <a:ext cx="7848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Какое транспортное средство прибывало из Ромашкино?</a:t>
            </a:r>
          </a:p>
        </p:txBody>
      </p:sp>
      <p:sp>
        <p:nvSpPr>
          <p:cNvPr id="40966" name="TextBox 8"/>
          <p:cNvSpPr txBox="1">
            <a:spLocks noChangeArrowheads="1"/>
          </p:cNvSpPr>
          <p:nvPr/>
        </p:nvSpPr>
        <p:spPr bwMode="auto">
          <a:xfrm>
            <a:off x="5435600" y="250825"/>
            <a:ext cx="3995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ВИКТОРИНА</a:t>
            </a:r>
          </a:p>
        </p:txBody>
      </p:sp>
      <p:sp>
        <p:nvSpPr>
          <p:cNvPr id="17" name="Стрелка вправо 16"/>
          <p:cNvSpPr/>
          <p:nvPr/>
        </p:nvSpPr>
        <p:spPr>
          <a:xfrm>
            <a:off x="8243888" y="5805488"/>
            <a:ext cx="576262" cy="647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5" name="TextBox 6"/>
          <p:cNvSpPr txBox="1">
            <a:spLocks noChangeArrowheads="1"/>
          </p:cNvSpPr>
          <p:nvPr/>
        </p:nvSpPr>
        <p:spPr bwMode="auto">
          <a:xfrm>
            <a:off x="611188" y="908050"/>
            <a:ext cx="7848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019" y="548680"/>
            <a:ext cx="7274937" cy="5456203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13478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Скругленный прямоугольник 75"/>
          <p:cNvSpPr/>
          <p:nvPr/>
        </p:nvSpPr>
        <p:spPr>
          <a:xfrm>
            <a:off x="214312" y="285751"/>
            <a:ext cx="6661943" cy="25671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5" name="Скругленный прямоугольник 84"/>
          <p:cNvSpPr/>
          <p:nvPr/>
        </p:nvSpPr>
        <p:spPr>
          <a:xfrm>
            <a:off x="4780441" y="3356992"/>
            <a:ext cx="3384550" cy="24479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416" name="TextBox 76"/>
          <p:cNvSpPr txBox="1">
            <a:spLocks noChangeArrowheads="1"/>
          </p:cNvSpPr>
          <p:nvPr/>
        </p:nvSpPr>
        <p:spPr bwMode="auto">
          <a:xfrm>
            <a:off x="1259632" y="548680"/>
            <a:ext cx="428625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летает, не жужжит,</a:t>
            </a:r>
            <a:b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Жук по улице бежит.</a:t>
            </a:r>
            <a:b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горят в глазах жука</a:t>
            </a:r>
            <a:b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Два слепящих огонька.</a:t>
            </a:r>
            <a:endParaRPr lang="ru-RU" sz="2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Управляющая кнопка: домой 81">
            <a:hlinkClick r:id="rId2" action="ppaction://hlinksldjump" highlightClick="1"/>
          </p:cNvPr>
          <p:cNvSpPr/>
          <p:nvPr/>
        </p:nvSpPr>
        <p:spPr>
          <a:xfrm>
            <a:off x="7667625" y="5949950"/>
            <a:ext cx="504825" cy="6477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0" name="Стрелка вправо 89"/>
          <p:cNvSpPr/>
          <p:nvPr/>
        </p:nvSpPr>
        <p:spPr>
          <a:xfrm>
            <a:off x="8243888" y="5949950"/>
            <a:ext cx="576262" cy="647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Скругленный прямоугольник 75"/>
          <p:cNvSpPr/>
          <p:nvPr/>
        </p:nvSpPr>
        <p:spPr>
          <a:xfrm>
            <a:off x="214312" y="285750"/>
            <a:ext cx="6949975" cy="36480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5" name="Скругленный прямоугольник 84"/>
          <p:cNvSpPr/>
          <p:nvPr/>
        </p:nvSpPr>
        <p:spPr>
          <a:xfrm>
            <a:off x="2339752" y="4156183"/>
            <a:ext cx="3384550" cy="24479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467" name="TextBox 105"/>
          <p:cNvSpPr txBox="1">
            <a:spLocks noChangeArrowheads="1"/>
          </p:cNvSpPr>
          <p:nvPr/>
        </p:nvSpPr>
        <p:spPr bwMode="auto">
          <a:xfrm>
            <a:off x="736847" y="1063346"/>
            <a:ext cx="5904904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Наш автобус ехал-ехал, </a:t>
            </a:r>
          </a:p>
          <a:p>
            <a:pPr algn="ctr"/>
            <a:r>
              <a:rPr lang="ru-RU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к площадочке подъехал. </a:t>
            </a:r>
          </a:p>
          <a:p>
            <a:pPr algn="ctr"/>
            <a:r>
              <a:rPr lang="ru-RU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 на ней народ скучает, </a:t>
            </a:r>
          </a:p>
          <a:p>
            <a:pPr algn="ctr"/>
            <a:r>
              <a:rPr lang="ru-RU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Молча транспорт ожидает.</a:t>
            </a: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92" name="Управляющая кнопка: домой 91">
            <a:hlinkClick r:id="rId2" action="ppaction://hlinksldjump" highlightClick="1"/>
          </p:cNvPr>
          <p:cNvSpPr/>
          <p:nvPr/>
        </p:nvSpPr>
        <p:spPr>
          <a:xfrm>
            <a:off x="7667625" y="5876925"/>
            <a:ext cx="504825" cy="6477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7" name="Стрелка вправо 106"/>
          <p:cNvSpPr/>
          <p:nvPr/>
        </p:nvSpPr>
        <p:spPr>
          <a:xfrm>
            <a:off x="8243888" y="5949950"/>
            <a:ext cx="576262" cy="647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Скругленный прямоугольник 75"/>
          <p:cNvSpPr/>
          <p:nvPr/>
        </p:nvSpPr>
        <p:spPr>
          <a:xfrm>
            <a:off x="1331640" y="980728"/>
            <a:ext cx="5472607" cy="22368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5" name="Скругленный прямоугольник 84"/>
          <p:cNvSpPr/>
          <p:nvPr/>
        </p:nvSpPr>
        <p:spPr>
          <a:xfrm>
            <a:off x="2555081" y="3796494"/>
            <a:ext cx="3384550" cy="24479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491" name="TextBox 105"/>
          <p:cNvSpPr txBox="1">
            <a:spLocks noChangeArrowheads="1"/>
          </p:cNvSpPr>
          <p:nvPr/>
        </p:nvSpPr>
        <p:spPr bwMode="auto">
          <a:xfrm>
            <a:off x="1474763" y="1124744"/>
            <a:ext cx="5184824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Здесь не катится автобус.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Здесь трамваи не пройдут.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Здесь спокойно пешеходы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Вдоль по улице идут.</a:t>
            </a:r>
          </a:p>
          <a:p>
            <a:endParaRPr lang="ru-RU" dirty="0">
              <a:latin typeface="Calibri" pitchFamily="34" charset="0"/>
            </a:endParaRPr>
          </a:p>
        </p:txBody>
      </p:sp>
      <p:sp>
        <p:nvSpPr>
          <p:cNvPr id="112" name="Управляющая кнопка: домой 111">
            <a:hlinkClick r:id="rId2" action="ppaction://hlinksldjump" highlightClick="1"/>
          </p:cNvPr>
          <p:cNvSpPr/>
          <p:nvPr/>
        </p:nvSpPr>
        <p:spPr>
          <a:xfrm>
            <a:off x="7667625" y="5876925"/>
            <a:ext cx="504825" cy="6477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3" name="Стрелка вправо 112"/>
          <p:cNvSpPr/>
          <p:nvPr/>
        </p:nvSpPr>
        <p:spPr>
          <a:xfrm>
            <a:off x="8243888" y="5949950"/>
            <a:ext cx="576262" cy="647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Скругленный прямоугольник 75"/>
          <p:cNvSpPr/>
          <p:nvPr/>
        </p:nvSpPr>
        <p:spPr>
          <a:xfrm>
            <a:off x="1357807" y="870337"/>
            <a:ext cx="6805959" cy="22791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5" name="Скругленный прямоугольник 84"/>
          <p:cNvSpPr/>
          <p:nvPr/>
        </p:nvSpPr>
        <p:spPr>
          <a:xfrm>
            <a:off x="2915816" y="3502025"/>
            <a:ext cx="3384550" cy="24479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515" name="TextBox 105"/>
          <p:cNvSpPr txBox="1">
            <a:spLocks noChangeArrowheads="1"/>
          </p:cNvSpPr>
          <p:nvPr/>
        </p:nvSpPr>
        <p:spPr bwMode="auto">
          <a:xfrm>
            <a:off x="1691680" y="1101973"/>
            <a:ext cx="568888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Полицейских нет фуражек, </a:t>
            </a:r>
            <a:b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 в глазах стеклянный свет, </a:t>
            </a:r>
            <a:b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Но любой машине скажет: </a:t>
            </a:r>
            <a:b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Можно ехать или нет.</a:t>
            </a:r>
          </a:p>
        </p:txBody>
      </p:sp>
      <p:sp>
        <p:nvSpPr>
          <p:cNvPr id="119" name="Стрелка вправо 118"/>
          <p:cNvSpPr/>
          <p:nvPr/>
        </p:nvSpPr>
        <p:spPr>
          <a:xfrm>
            <a:off x="8243888" y="5949950"/>
            <a:ext cx="576262" cy="647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0" name="Управляющая кнопка: домой 119">
            <a:hlinkClick r:id="rId2" action="ppaction://hlinksldjump" highlightClick="1"/>
          </p:cNvPr>
          <p:cNvSpPr/>
          <p:nvPr/>
        </p:nvSpPr>
        <p:spPr>
          <a:xfrm>
            <a:off x="7667625" y="5876925"/>
            <a:ext cx="504825" cy="6477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Скругленный прямоугольник 75"/>
          <p:cNvSpPr/>
          <p:nvPr/>
        </p:nvSpPr>
        <p:spPr>
          <a:xfrm>
            <a:off x="1351022" y="332656"/>
            <a:ext cx="6589935" cy="36480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5" name="Скругленный прямоугольник 84"/>
          <p:cNvSpPr/>
          <p:nvPr/>
        </p:nvSpPr>
        <p:spPr>
          <a:xfrm>
            <a:off x="2953714" y="4149725"/>
            <a:ext cx="3384550" cy="24479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539" name="TextBox 105"/>
          <p:cNvSpPr txBox="1">
            <a:spLocks noChangeArrowheads="1"/>
          </p:cNvSpPr>
          <p:nvPr/>
        </p:nvSpPr>
        <p:spPr bwMode="auto">
          <a:xfrm>
            <a:off x="1547664" y="972074"/>
            <a:ext cx="6008202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Руль, колёса и педали.</a:t>
            </a:r>
            <a:br>
              <a:rPr 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Транспорт для езды узнали?</a:t>
            </a:r>
            <a:br>
              <a:rPr 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Тормоз — есть, кабины — нет.</a:t>
            </a:r>
            <a:br>
              <a:rPr 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Мчит меня…</a:t>
            </a:r>
          </a:p>
        </p:txBody>
      </p:sp>
      <p:sp>
        <p:nvSpPr>
          <p:cNvPr id="127" name="Стрелка вправо 126"/>
          <p:cNvSpPr/>
          <p:nvPr/>
        </p:nvSpPr>
        <p:spPr>
          <a:xfrm>
            <a:off x="8243888" y="5949950"/>
            <a:ext cx="576262" cy="647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8" name="Управляющая кнопка: домой 127">
            <a:hlinkClick r:id="rId2" action="ppaction://hlinksldjump" highlightClick="1"/>
          </p:cNvPr>
          <p:cNvSpPr/>
          <p:nvPr/>
        </p:nvSpPr>
        <p:spPr>
          <a:xfrm>
            <a:off x="7667625" y="5876925"/>
            <a:ext cx="504825" cy="6477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Скругленный прямоугольник 75"/>
          <p:cNvSpPr/>
          <p:nvPr/>
        </p:nvSpPr>
        <p:spPr>
          <a:xfrm>
            <a:off x="2594901" y="404664"/>
            <a:ext cx="5040560" cy="30963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5" name="Скругленный прямоугольник 84"/>
          <p:cNvSpPr/>
          <p:nvPr/>
        </p:nvSpPr>
        <p:spPr>
          <a:xfrm>
            <a:off x="3203848" y="3933056"/>
            <a:ext cx="3672408" cy="25915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587" name="TextBox 105"/>
          <p:cNvSpPr txBox="1">
            <a:spLocks noChangeArrowheads="1"/>
          </p:cNvSpPr>
          <p:nvPr/>
        </p:nvSpPr>
        <p:spPr bwMode="auto">
          <a:xfrm>
            <a:off x="2970014" y="836712"/>
            <a:ext cx="4482306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Если ты спешишь в пути</a:t>
            </a:r>
            <a:b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Через улицу пройти</a:t>
            </a:r>
            <a:b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Там иди, где весь народ,</a:t>
            </a:r>
            <a:b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Там, где знак есть …</a:t>
            </a:r>
          </a:p>
        </p:txBody>
      </p:sp>
      <p:sp>
        <p:nvSpPr>
          <p:cNvPr id="130" name="Управляющая кнопка: домой 129">
            <a:hlinkClick r:id="rId2" action="ppaction://hlinksldjump" highlightClick="1"/>
          </p:cNvPr>
          <p:cNvSpPr/>
          <p:nvPr/>
        </p:nvSpPr>
        <p:spPr>
          <a:xfrm>
            <a:off x="7667625" y="5876925"/>
            <a:ext cx="504825" cy="6477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1" name="Стрелка вправо 130"/>
          <p:cNvSpPr/>
          <p:nvPr/>
        </p:nvSpPr>
        <p:spPr>
          <a:xfrm>
            <a:off x="8243888" y="5949950"/>
            <a:ext cx="576262" cy="647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Скругленный прямоугольник 75"/>
          <p:cNvSpPr/>
          <p:nvPr/>
        </p:nvSpPr>
        <p:spPr>
          <a:xfrm>
            <a:off x="1708943" y="260649"/>
            <a:ext cx="5958681" cy="30963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5" name="Скругленный прямоугольник 84"/>
          <p:cNvSpPr/>
          <p:nvPr/>
        </p:nvSpPr>
        <p:spPr>
          <a:xfrm>
            <a:off x="2951249" y="3800169"/>
            <a:ext cx="3384550" cy="24479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611" name="TextBox 105"/>
          <p:cNvSpPr txBox="1">
            <a:spLocks noChangeArrowheads="1"/>
          </p:cNvSpPr>
          <p:nvPr/>
        </p:nvSpPr>
        <p:spPr bwMode="auto">
          <a:xfrm>
            <a:off x="1943100" y="659755"/>
            <a:ext cx="5400848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Вот он по дороге едет</a:t>
            </a:r>
          </a:p>
          <a:p>
            <a:pPr algn="ctr"/>
            <a:r>
              <a:rPr 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глядит на светофор.</a:t>
            </a:r>
          </a:p>
          <a:p>
            <a:pPr algn="ctr"/>
            <a:r>
              <a:rPr 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 подскажете мне, дети,</a:t>
            </a:r>
          </a:p>
          <a:p>
            <a:pPr algn="ctr"/>
            <a:r>
              <a:rPr 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как зовут его? ...</a:t>
            </a:r>
          </a:p>
        </p:txBody>
      </p:sp>
      <p:sp>
        <p:nvSpPr>
          <p:cNvPr id="138" name="Управляющая кнопка: домой 137">
            <a:hlinkClick r:id="rId2" action="ppaction://hlinksldjump" highlightClick="1"/>
          </p:cNvPr>
          <p:cNvSpPr/>
          <p:nvPr/>
        </p:nvSpPr>
        <p:spPr>
          <a:xfrm>
            <a:off x="7667625" y="5876925"/>
            <a:ext cx="504825" cy="6477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9" name="Стрелка вправо 138"/>
          <p:cNvSpPr/>
          <p:nvPr/>
        </p:nvSpPr>
        <p:spPr>
          <a:xfrm>
            <a:off x="8243888" y="5949950"/>
            <a:ext cx="576262" cy="647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1355</TotalTime>
  <Words>215</Words>
  <Application>Microsoft Office PowerPoint</Application>
  <PresentationFormat>Экран (4:3)</PresentationFormat>
  <Paragraphs>44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Александр</dc:creator>
  <cp:lastModifiedBy>Анжелика Соседкова</cp:lastModifiedBy>
  <cp:revision>203</cp:revision>
  <dcterms:modified xsi:type="dcterms:W3CDTF">2020-06-27T17:32:17Z</dcterms:modified>
</cp:coreProperties>
</file>