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56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5" r:id="rId12"/>
    <p:sldId id="305" r:id="rId13"/>
    <p:sldId id="307" r:id="rId14"/>
    <p:sldId id="308" r:id="rId15"/>
    <p:sldId id="286" r:id="rId16"/>
    <p:sldId id="310" r:id="rId17"/>
    <p:sldId id="309" r:id="rId18"/>
    <p:sldId id="311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4718" autoAdjust="0"/>
  </p:normalViewPr>
  <p:slideViewPr>
    <p:cSldViewPr>
      <p:cViewPr varScale="1">
        <p:scale>
          <a:sx n="83" d="100"/>
          <a:sy n="83" d="100"/>
        </p:scale>
        <p:origin x="13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D2899-EBC9-4BEC-8C0A-1AB130E0EE90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42C29-E210-4D39-8B70-00FB899C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EF56-58EB-45F5-BD8E-08E4F74F6867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CE01-A9AB-479F-A139-09A492B16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15C0E-FD89-4499-BB25-BB7B3CCA6877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3E49-5004-4865-B6F3-6506E8E58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B3245-83B2-42A2-AC8E-5753FCF4C936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38E1-F9AD-4995-A120-4FB8FBE1A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4D16-D21F-4FFD-B834-39022C622538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CCD7-FB3F-45D7-B56F-E7445D94D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84F2-7882-4707-84DA-29494087595B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781A-1982-4FBF-BE26-802FCBE6A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D8218-A6D2-4505-A8A7-52B556326170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625C-AB23-4456-BF86-5D66934AE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CCB1-11A4-46A7-B7F7-8CF6F116E089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C478-A3E3-4322-9B0B-20DEE73EF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00B3-E054-47D1-9046-8B93D2E17C8D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71BF-98E1-4400-99EF-1C8B1F65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1D74A-B78E-421E-AB28-4B5EDD88B596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E648-0D60-480B-84C1-BB53B67D0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F896-F56C-4E86-A03A-5AE9F33ABC01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66C8-AA57-45AC-B81E-97C829013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70B24-931C-40BF-9260-20369E83BAF5}" type="datetimeFigureOut">
              <a:rPr lang="ru-RU"/>
              <a:pPr>
                <a:defRPr/>
              </a:pPr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861D3F-2E22-4358-A291-77A07F962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сведения 2">
            <a:hlinkClick r:id="" action="ppaction://noaction" highlightClick="1"/>
          </p:cNvPr>
          <p:cNvSpPr/>
          <p:nvPr/>
        </p:nvSpPr>
        <p:spPr>
          <a:xfrm>
            <a:off x="250825" y="5949950"/>
            <a:ext cx="500063" cy="50006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459788" y="5949950"/>
            <a:ext cx="433387" cy="503238"/>
          </a:xfrm>
          <a:prstGeom prst="rightArrow">
            <a:avLst>
              <a:gd name="adj1" fmla="val 5755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650" y="620713"/>
            <a:ext cx="7416800" cy="446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827088" y="1196975"/>
            <a:ext cx="74898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ИНТЕРАКТИВНАЯ  ИГРА  ПО  ПРАВИЛАМ ДОРОЖНОГО ДВИЖЕНИЯ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детства знать положено правила дорожные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157810" y="826194"/>
            <a:ext cx="5509815" cy="2567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220442" y="3752850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635" name="TextBox 105"/>
          <p:cNvSpPr txBox="1">
            <a:spLocks noChangeArrowheads="1"/>
          </p:cNvSpPr>
          <p:nvPr/>
        </p:nvSpPr>
        <p:spPr bwMode="auto">
          <a:xfrm>
            <a:off x="1871117" y="1201846"/>
            <a:ext cx="60489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Странный дом мчит по дороге – 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Круглые в резине ноги.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Пассажирами заполнен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бензином бак наполнен.</a:t>
            </a:r>
          </a:p>
        </p:txBody>
      </p:sp>
      <p:sp>
        <p:nvSpPr>
          <p:cNvPr id="144" name="Управляющая кнопка: домой 143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288" y="620713"/>
            <a:ext cx="8280400" cy="165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684213" y="765175"/>
            <a:ext cx="7559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знак на дороге сообщает водителю, что рядом школа, или детский сад, а значит, следует снизить скорость движения?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906" y="2924944"/>
            <a:ext cx="2808288" cy="28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 descr="PIC_02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9300" y="3295624"/>
            <a:ext cx="23495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323850" y="5876925"/>
            <a:ext cx="685800" cy="6953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8172450" y="5949950"/>
            <a:ext cx="576263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32" name="TextBox 13"/>
          <p:cNvSpPr txBox="1">
            <a:spLocks noChangeArrowheads="1"/>
          </p:cNvSpPr>
          <p:nvPr/>
        </p:nvSpPr>
        <p:spPr bwMode="auto">
          <a:xfrm>
            <a:off x="5651500" y="115888"/>
            <a:ext cx="3997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ДОРОЖНЫЕ ЗНАКИ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288" y="620713"/>
            <a:ext cx="8280400" cy="165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755650" y="908050"/>
            <a:ext cx="75612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знак на дороге сообщает пешеходу, что дальнейшее движение запрещено?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35162" y="2997200"/>
            <a:ext cx="2735262" cy="295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Рисунок 11" descr="plakat-dorojnaya-azbuka-4152-large - копи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7099" y="3356768"/>
            <a:ext cx="2211388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право 14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323850" y="5876925"/>
            <a:ext cx="685800" cy="6953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6" name="TextBox 16"/>
          <p:cNvSpPr txBox="1">
            <a:spLocks noChangeArrowheads="1"/>
          </p:cNvSpPr>
          <p:nvPr/>
        </p:nvSpPr>
        <p:spPr bwMode="auto">
          <a:xfrm>
            <a:off x="5651500" y="115888"/>
            <a:ext cx="3997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ДОРОЖНЫЕ ЗНАКИ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288" y="620713"/>
            <a:ext cx="8280400" cy="165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755650" y="908050"/>
            <a:ext cx="75612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Какой знак сообщает, что рядом находится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пешеходный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переход?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40392" y="2924175"/>
            <a:ext cx="2735262" cy="295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323850" y="5876925"/>
            <a:ext cx="685800" cy="6953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1" name="TextBox 16"/>
          <p:cNvSpPr txBox="1">
            <a:spLocks noChangeArrowheads="1"/>
          </p:cNvSpPr>
          <p:nvPr/>
        </p:nvSpPr>
        <p:spPr bwMode="auto">
          <a:xfrm>
            <a:off x="5651500" y="115888"/>
            <a:ext cx="3997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ДОРОЖНЫЕ ЗНАКИ</a:t>
            </a:r>
          </a:p>
        </p:txBody>
      </p:sp>
      <p:pic>
        <p:nvPicPr>
          <p:cNvPr id="19" name="Рисунок 18" descr="44365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0266" y="3212306"/>
            <a:ext cx="219551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288" y="620713"/>
            <a:ext cx="8280400" cy="165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755650" y="908050"/>
            <a:ext cx="7561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 знак «Пешеходная дорожка»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3573463"/>
            <a:ext cx="2663825" cy="28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323850" y="5876925"/>
            <a:ext cx="685800" cy="6953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4" name="TextBox 16"/>
          <p:cNvSpPr txBox="1">
            <a:spLocks noChangeArrowheads="1"/>
          </p:cNvSpPr>
          <p:nvPr/>
        </p:nvSpPr>
        <p:spPr bwMode="auto">
          <a:xfrm>
            <a:off x="5651500" y="115888"/>
            <a:ext cx="3997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ДОРОЖНЫЕ ЗНАКИ</a:t>
            </a:r>
          </a:p>
        </p:txBody>
      </p:sp>
      <p:pic>
        <p:nvPicPr>
          <p:cNvPr id="13" name="Рисунок 12" descr="6561-3 - копия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933825"/>
            <a:ext cx="21605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50825" y="6092825"/>
            <a:ext cx="576263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650" y="765175"/>
            <a:ext cx="4321175" cy="5472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268413"/>
            <a:ext cx="3455987" cy="453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5435600" y="1484313"/>
            <a:ext cx="32400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 каком транспортном средстве  передвигался почтальон Печкин?</a:t>
            </a: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5148263" y="620713"/>
            <a:ext cx="399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50825" y="6021388"/>
            <a:ext cx="500063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350" y="2060575"/>
            <a:ext cx="6553200" cy="446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088" y="692150"/>
            <a:ext cx="7993062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9" name="TextBox 9"/>
          <p:cNvSpPr txBox="1">
            <a:spLocks noChangeArrowheads="1"/>
          </p:cNvSpPr>
          <p:nvPr/>
        </p:nvSpPr>
        <p:spPr bwMode="auto">
          <a:xfrm>
            <a:off x="539750" y="620713"/>
            <a:ext cx="8604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чём ехали зайчики в произведении К.Чуковского «Тараканище»?</a:t>
            </a:r>
          </a:p>
        </p:txBody>
      </p:sp>
      <p:sp>
        <p:nvSpPr>
          <p:cNvPr id="36870" name="TextBox 10"/>
          <p:cNvSpPr txBox="1">
            <a:spLocks noChangeArrowheads="1"/>
          </p:cNvSpPr>
          <p:nvPr/>
        </p:nvSpPr>
        <p:spPr bwMode="auto">
          <a:xfrm>
            <a:off x="5435600" y="188913"/>
            <a:ext cx="399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50825" y="6021388"/>
            <a:ext cx="500063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8313" y="2133600"/>
            <a:ext cx="8351837" cy="3598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692150"/>
            <a:ext cx="8424862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4" name="TextBox 9"/>
          <p:cNvSpPr txBox="1">
            <a:spLocks noChangeArrowheads="1"/>
          </p:cNvSpPr>
          <p:nvPr/>
        </p:nvSpPr>
        <p:spPr bwMode="auto">
          <a:xfrm>
            <a:off x="395288" y="620713"/>
            <a:ext cx="8353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Какое прозвище  получил регулировщик дядя Степа – милиционер?</a:t>
            </a:r>
          </a:p>
        </p:txBody>
      </p:sp>
      <p:sp>
        <p:nvSpPr>
          <p:cNvPr id="37895" name="TextBox 10"/>
          <p:cNvSpPr txBox="1">
            <a:spLocks noChangeArrowheads="1"/>
          </p:cNvSpPr>
          <p:nvPr/>
        </p:nvSpPr>
        <p:spPr bwMode="auto">
          <a:xfrm>
            <a:off x="5435600" y="188913"/>
            <a:ext cx="399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55875" y="5949950"/>
            <a:ext cx="4103688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50825" y="6092825"/>
            <a:ext cx="500063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650" y="765175"/>
            <a:ext cx="4321175" cy="5543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484313"/>
            <a:ext cx="3455987" cy="4321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5435600" y="1844675"/>
            <a:ext cx="324008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 чём ездил Емеля из сказки </a:t>
            </a:r>
          </a:p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 щучьему веленью»?</a:t>
            </a:r>
          </a:p>
        </p:txBody>
      </p:sp>
      <p:sp>
        <p:nvSpPr>
          <p:cNvPr id="38918" name="TextBox 8"/>
          <p:cNvSpPr txBox="1">
            <a:spLocks noChangeArrowheads="1"/>
          </p:cNvSpPr>
          <p:nvPr/>
        </p:nvSpPr>
        <p:spPr bwMode="auto">
          <a:xfrm>
            <a:off x="5148263" y="620713"/>
            <a:ext cx="399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50825" y="6092825"/>
            <a:ext cx="500063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350" y="1989138"/>
            <a:ext cx="6553200" cy="446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836613"/>
            <a:ext cx="828040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468313" y="836613"/>
            <a:ext cx="8675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чём Золушка отправилась на бал?</a:t>
            </a: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435600" y="250825"/>
            <a:ext cx="3995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395287" y="1700213"/>
            <a:ext cx="388778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719137" y="1940378"/>
            <a:ext cx="32400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>
            <a:hlinkClick r:id="rId3" action="ppaction://hlinksldjump"/>
          </p:cNvPr>
          <p:cNvSpPr/>
          <p:nvPr/>
        </p:nvSpPr>
        <p:spPr>
          <a:xfrm>
            <a:off x="323850" y="3141663"/>
            <a:ext cx="3887788" cy="1366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>
            <a:hlinkClick r:id="rId4" action="ppaction://hlinksldjump"/>
          </p:cNvPr>
          <p:cNvSpPr/>
          <p:nvPr/>
        </p:nvSpPr>
        <p:spPr>
          <a:xfrm>
            <a:off x="323850" y="4724400"/>
            <a:ext cx="388778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4" name="Рисунок 26" descr="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692150"/>
            <a:ext cx="4352925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3284538"/>
            <a:ext cx="3384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ДОРОЖНЫЕ ЗНАКИ</a:t>
            </a:r>
          </a:p>
        </p:txBody>
      </p:sp>
      <p:sp>
        <p:nvSpPr>
          <p:cNvPr id="14346" name="Text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4724400"/>
            <a:ext cx="3455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СКАЗОЧНАЯ ВИКТОРИНА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68313" y="5949950"/>
            <a:ext cx="500062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350" y="2636838"/>
            <a:ext cx="6481763" cy="3816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836613"/>
            <a:ext cx="8208963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611188" y="90805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Какое транспортное средство прибывало из Ромашкино?</a:t>
            </a:r>
          </a:p>
        </p:txBody>
      </p:sp>
      <p:sp>
        <p:nvSpPr>
          <p:cNvPr id="40966" name="TextBox 8"/>
          <p:cNvSpPr txBox="1">
            <a:spLocks noChangeArrowheads="1"/>
          </p:cNvSpPr>
          <p:nvPr/>
        </p:nvSpPr>
        <p:spPr bwMode="auto">
          <a:xfrm>
            <a:off x="5435600" y="250825"/>
            <a:ext cx="3995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8243888" y="5805488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611188" y="908050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19" y="548680"/>
            <a:ext cx="7274937" cy="545620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347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14312" y="285751"/>
            <a:ext cx="6661943" cy="2567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780441" y="3356992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416" name="TextBox 76"/>
          <p:cNvSpPr txBox="1">
            <a:spLocks noChangeArrowheads="1"/>
          </p:cNvSpPr>
          <p:nvPr/>
        </p:nvSpPr>
        <p:spPr bwMode="auto">
          <a:xfrm>
            <a:off x="1259632" y="548680"/>
            <a:ext cx="42862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летает, не жужжит,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Жук по улице бежит.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горят в глазах жука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Два слепящих огонька.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Управляющая кнопка: домой 81">
            <a:hlinkClick r:id="rId2" action="ppaction://hlinksldjump" highlightClick="1"/>
          </p:cNvPr>
          <p:cNvSpPr/>
          <p:nvPr/>
        </p:nvSpPr>
        <p:spPr>
          <a:xfrm>
            <a:off x="7667625" y="5949950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14312" y="285750"/>
            <a:ext cx="6949975" cy="364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339752" y="4156183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67" name="TextBox 105"/>
          <p:cNvSpPr txBox="1">
            <a:spLocks noChangeArrowheads="1"/>
          </p:cNvSpPr>
          <p:nvPr/>
        </p:nvSpPr>
        <p:spPr bwMode="auto">
          <a:xfrm>
            <a:off x="736847" y="1063346"/>
            <a:ext cx="590490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 автобус ехал-ехал, 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к площадочке подъехал. 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на ней народ скучает, 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Молча транспорт ожидает.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92" name="Управляющая кнопка: домой 91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Стрелка вправо 106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1331640" y="980728"/>
            <a:ext cx="5472607" cy="2236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555081" y="3796494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91" name="TextBox 105"/>
          <p:cNvSpPr txBox="1">
            <a:spLocks noChangeArrowheads="1"/>
          </p:cNvSpPr>
          <p:nvPr/>
        </p:nvSpPr>
        <p:spPr bwMode="auto">
          <a:xfrm>
            <a:off x="1474763" y="1124744"/>
            <a:ext cx="518482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не катится автобус.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трамваи не пройдут.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спокойно пешеходы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Вдоль по улице идут.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112" name="Управляющая кнопка: домой 111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Стрелка вправо 112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1357807" y="870337"/>
            <a:ext cx="6805959" cy="22791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915816" y="3502025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15" name="TextBox 105"/>
          <p:cNvSpPr txBox="1">
            <a:spLocks noChangeArrowheads="1"/>
          </p:cNvSpPr>
          <p:nvPr/>
        </p:nvSpPr>
        <p:spPr bwMode="auto">
          <a:xfrm>
            <a:off x="1691680" y="1101973"/>
            <a:ext cx="5688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Полицейских нет фуражек, 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в глазах стеклянный свет, 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любой машине скажет: 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ехать или нет.</a:t>
            </a:r>
          </a:p>
        </p:txBody>
      </p:sp>
      <p:sp>
        <p:nvSpPr>
          <p:cNvPr id="119" name="Стрелка вправо 118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Управляющая кнопка: домой 119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1351022" y="332656"/>
            <a:ext cx="6589935" cy="364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953714" y="4149725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39" name="TextBox 105"/>
          <p:cNvSpPr txBox="1">
            <a:spLocks noChangeArrowheads="1"/>
          </p:cNvSpPr>
          <p:nvPr/>
        </p:nvSpPr>
        <p:spPr bwMode="auto">
          <a:xfrm>
            <a:off x="1547664" y="972074"/>
            <a:ext cx="600820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Руль, колёса и педали.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 для езды узнали?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Тормоз — есть, кабины — нет.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Мчит меня…</a:t>
            </a:r>
          </a:p>
        </p:txBody>
      </p:sp>
      <p:sp>
        <p:nvSpPr>
          <p:cNvPr id="127" name="Стрелка вправо 126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Управляющая кнопка: домой 127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594901" y="404664"/>
            <a:ext cx="5040560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203848" y="3933056"/>
            <a:ext cx="3672408" cy="2591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87" name="TextBox 105"/>
          <p:cNvSpPr txBox="1">
            <a:spLocks noChangeArrowheads="1"/>
          </p:cNvSpPr>
          <p:nvPr/>
        </p:nvSpPr>
        <p:spPr bwMode="auto">
          <a:xfrm>
            <a:off x="2970014" y="836712"/>
            <a:ext cx="448230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ты спешишь в пути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улицу пройти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 иди, где весь народ,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Там, где знак есть …</a:t>
            </a:r>
          </a:p>
        </p:txBody>
      </p:sp>
      <p:sp>
        <p:nvSpPr>
          <p:cNvPr id="130" name="Управляющая кнопка: домой 129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Стрелка вправо 130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1708943" y="260649"/>
            <a:ext cx="5958681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951249" y="3800169"/>
            <a:ext cx="3384550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611" name="TextBox 105"/>
          <p:cNvSpPr txBox="1">
            <a:spLocks noChangeArrowheads="1"/>
          </p:cNvSpPr>
          <p:nvPr/>
        </p:nvSpPr>
        <p:spPr bwMode="auto">
          <a:xfrm>
            <a:off x="1943100" y="659755"/>
            <a:ext cx="54008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Вот он по дороге едет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глядит на светофор.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подскажете мне, дети,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зовут его? ...</a:t>
            </a:r>
          </a:p>
        </p:txBody>
      </p:sp>
      <p:sp>
        <p:nvSpPr>
          <p:cNvPr id="138" name="Управляющая кнопка: домой 137">
            <a:hlinkClick r:id="rId2" action="ppaction://hlinksldjump" highlightClick="1"/>
          </p:cNvPr>
          <p:cNvSpPr/>
          <p:nvPr/>
        </p:nvSpPr>
        <p:spPr>
          <a:xfrm>
            <a:off x="7667625" y="5876925"/>
            <a:ext cx="5048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9" name="Стрелка вправо 138"/>
          <p:cNvSpPr/>
          <p:nvPr/>
        </p:nvSpPr>
        <p:spPr>
          <a:xfrm>
            <a:off x="8243888" y="5949950"/>
            <a:ext cx="5762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215</Words>
  <Application>Microsoft Office PowerPoint</Application>
  <PresentationFormat>Экран (4:3)</PresentationFormat>
  <Paragraphs>44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Анжелика Соседкова</cp:lastModifiedBy>
  <cp:revision>203</cp:revision>
  <dcterms:modified xsi:type="dcterms:W3CDTF">2020-06-27T17:32:17Z</dcterms:modified>
</cp:coreProperties>
</file>