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58" r:id="rId8"/>
    <p:sldId id="269" r:id="rId9"/>
    <p:sldId id="268" r:id="rId10"/>
    <p:sldId id="270" r:id="rId11"/>
    <p:sldId id="262" r:id="rId12"/>
    <p:sldId id="260" r:id="rId13"/>
    <p:sldId id="263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8.pn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18" Type="http://schemas.openxmlformats.org/officeDocument/2006/relationships/image" Target="../media/image5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17" Type="http://schemas.openxmlformats.org/officeDocument/2006/relationships/image" Target="../media/image56.jpeg"/><Relationship Id="rId2" Type="http://schemas.openxmlformats.org/officeDocument/2006/relationships/image" Target="../media/image2.jpeg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pn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18" Type="http://schemas.openxmlformats.org/officeDocument/2006/relationships/image" Target="../media/image62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17" Type="http://schemas.openxmlformats.org/officeDocument/2006/relationships/image" Target="../media/image61.jpeg"/><Relationship Id="rId2" Type="http://schemas.openxmlformats.org/officeDocument/2006/relationships/image" Target="../media/image2.jpeg"/><Relationship Id="rId16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9.jpeg"/><Relationship Id="rId10" Type="http://schemas.openxmlformats.org/officeDocument/2006/relationships/image" Target="../media/image49.jpeg"/><Relationship Id="rId19" Type="http://schemas.openxmlformats.org/officeDocument/2006/relationships/image" Target="../media/image63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8.pn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3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8.pn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tatia92_5ea3e6a7c13b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8382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tx2"/>
                </a:solidFill>
                <a:latin typeface="Arial Black" pitchFamily="34" charset="0"/>
              </a:rPr>
              <a:t>МИКРОБЫ</a:t>
            </a:r>
          </a:p>
          <a:p>
            <a:pPr algn="ctr"/>
            <a:endParaRPr lang="ru-RU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интерактивная игра-презентация</a:t>
            </a: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5657671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Воспитатель </a:t>
            </a:r>
          </a:p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Кокшарова М.Ю.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5.jpg"/>
          <p:cNvPicPr>
            <a:picLocks noChangeAspect="1"/>
          </p:cNvPicPr>
          <p:nvPr/>
        </p:nvPicPr>
        <p:blipFill>
          <a:blip r:embed="rId2" cstate="print"/>
          <a:srcRect r="399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623e5f685eb2083833dffeed93657abc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1676400"/>
            <a:ext cx="3971225" cy="3962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685800" cy="609600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762000" y="304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Посмотри внимательно. Какое полотенце спряталось?</a:t>
            </a:r>
            <a:endParaRPr lang="ru-RU" dirty="0"/>
          </a:p>
        </p:txBody>
      </p:sp>
      <p:pic>
        <p:nvPicPr>
          <p:cNvPr id="18" name="Рисунок 17" descr="3-8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38" t="12222" r="3658" b="7778"/>
          <a:stretch>
            <a:fillRect/>
          </a:stretch>
        </p:blipFill>
        <p:spPr>
          <a:xfrm>
            <a:off x="1143000" y="1752600"/>
            <a:ext cx="1219200" cy="1140031"/>
          </a:xfrm>
          <a:prstGeom prst="rect">
            <a:avLst/>
          </a:prstGeom>
        </p:spPr>
      </p:pic>
      <p:pic>
        <p:nvPicPr>
          <p:cNvPr id="33" name="Рисунок 32" descr="depositphotos_205556486-stock-illustration-bathroom-towel-icon-flat-styl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14444" t="14444" r="14445" b="17778"/>
          <a:stretch>
            <a:fillRect/>
          </a:stretch>
        </p:blipFill>
        <p:spPr>
          <a:xfrm>
            <a:off x="2514600" y="1752600"/>
            <a:ext cx="1219200" cy="1162050"/>
          </a:xfrm>
          <a:prstGeom prst="rect">
            <a:avLst/>
          </a:prstGeom>
        </p:spPr>
      </p:pic>
      <p:pic>
        <p:nvPicPr>
          <p:cNvPr id="34" name="Рисунок 33" descr="depositphotos_227434558-stock-illustration-bathroom-towel-icon-cartoon-styl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7" t="3333" r="6667" b="4444"/>
          <a:stretch>
            <a:fillRect/>
          </a:stretch>
        </p:blipFill>
        <p:spPr>
          <a:xfrm>
            <a:off x="3886200" y="1752600"/>
            <a:ext cx="1143000" cy="1135185"/>
          </a:xfrm>
          <a:prstGeom prst="rect">
            <a:avLst/>
          </a:prstGeom>
        </p:spPr>
      </p:pic>
      <p:pic>
        <p:nvPicPr>
          <p:cNvPr id="35" name="Рисунок 34" descr="3-8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38" t="12222" r="3658" b="7778"/>
          <a:stretch>
            <a:fillRect/>
          </a:stretch>
        </p:blipFill>
        <p:spPr>
          <a:xfrm>
            <a:off x="3886200" y="4419600"/>
            <a:ext cx="1219200" cy="1140031"/>
          </a:xfrm>
          <a:prstGeom prst="rect">
            <a:avLst/>
          </a:prstGeom>
        </p:spPr>
      </p:pic>
      <p:pic>
        <p:nvPicPr>
          <p:cNvPr id="36" name="Рисунок 35" descr="3-8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38" t="12222" r="3658" b="7778"/>
          <a:stretch>
            <a:fillRect/>
          </a:stretch>
        </p:blipFill>
        <p:spPr>
          <a:xfrm>
            <a:off x="2514600" y="3124200"/>
            <a:ext cx="1219200" cy="1140031"/>
          </a:xfrm>
          <a:prstGeom prst="rect">
            <a:avLst/>
          </a:prstGeom>
        </p:spPr>
      </p:pic>
      <p:pic>
        <p:nvPicPr>
          <p:cNvPr id="37" name="Рисунок 36" descr="3-8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38" t="12222" r="3658" b="7778"/>
          <a:stretch>
            <a:fillRect/>
          </a:stretch>
        </p:blipFill>
        <p:spPr>
          <a:xfrm>
            <a:off x="5410200" y="1143000"/>
            <a:ext cx="1905000" cy="1781298"/>
          </a:xfrm>
          <a:prstGeom prst="rect">
            <a:avLst/>
          </a:prstGeom>
        </p:spPr>
      </p:pic>
      <p:pic>
        <p:nvPicPr>
          <p:cNvPr id="38" name="Рисунок 37" descr="depositphotos_205556486-stock-illustration-bathroom-towel-icon-flat-styl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14444" t="14444" r="14445" b="17778"/>
          <a:stretch>
            <a:fillRect/>
          </a:stretch>
        </p:blipFill>
        <p:spPr>
          <a:xfrm>
            <a:off x="1219200" y="4419600"/>
            <a:ext cx="1219200" cy="1162050"/>
          </a:xfrm>
          <a:prstGeom prst="rect">
            <a:avLst/>
          </a:prstGeom>
        </p:spPr>
      </p:pic>
      <p:pic>
        <p:nvPicPr>
          <p:cNvPr id="39" name="Рисунок 38" descr="depositphotos_205556486-stock-illustration-bathroom-towel-icon-flat-styl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14444" t="14444" r="14445" b="17778"/>
          <a:stretch>
            <a:fillRect/>
          </a:stretch>
        </p:blipFill>
        <p:spPr>
          <a:xfrm>
            <a:off x="7162800" y="3048000"/>
            <a:ext cx="1838793" cy="1752600"/>
          </a:xfrm>
          <a:prstGeom prst="rect">
            <a:avLst/>
          </a:prstGeom>
        </p:spPr>
      </p:pic>
      <p:pic>
        <p:nvPicPr>
          <p:cNvPr id="40" name="Рисунок 39" descr="depositphotos_205556486-stock-illustration-bathroom-towel-icon-flat-styl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14444" t="14444" r="14445" b="17778"/>
          <a:stretch>
            <a:fillRect/>
          </a:stretch>
        </p:blipFill>
        <p:spPr>
          <a:xfrm>
            <a:off x="3810000" y="3124200"/>
            <a:ext cx="1219200" cy="1162050"/>
          </a:xfrm>
          <a:prstGeom prst="rect">
            <a:avLst/>
          </a:prstGeom>
        </p:spPr>
      </p:pic>
      <p:pic>
        <p:nvPicPr>
          <p:cNvPr id="41" name="Рисунок 40" descr="depositphotos_227434558-stock-illustration-bathroom-towel-icon-cartoon-styl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7" t="3333" r="6667" b="4444"/>
          <a:stretch>
            <a:fillRect/>
          </a:stretch>
        </p:blipFill>
        <p:spPr>
          <a:xfrm>
            <a:off x="2590800" y="4419600"/>
            <a:ext cx="1143000" cy="1135185"/>
          </a:xfrm>
          <a:prstGeom prst="rect">
            <a:avLst/>
          </a:prstGeom>
        </p:spPr>
      </p:pic>
      <p:pic>
        <p:nvPicPr>
          <p:cNvPr id="42" name="Рисунок 41" descr="depositphotos_227434558-stock-illustration-bathroom-towel-icon-cartoon-styl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7" t="3333" r="6667" b="4444"/>
          <a:stretch>
            <a:fillRect/>
          </a:stretch>
        </p:blipFill>
        <p:spPr>
          <a:xfrm>
            <a:off x="1219200" y="3124200"/>
            <a:ext cx="1143000" cy="1135185"/>
          </a:xfrm>
          <a:prstGeom prst="rect">
            <a:avLst/>
          </a:prstGeom>
        </p:spPr>
      </p:pic>
      <p:pic>
        <p:nvPicPr>
          <p:cNvPr id="43" name="Рисунок 42" descr="depositphotos_227434558-stock-illustration-bathroom-towel-icon-cartoon-style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7" t="3333" r="6667" b="4444"/>
          <a:stretch>
            <a:fillRect/>
          </a:stretch>
        </p:blipFill>
        <p:spPr>
          <a:xfrm>
            <a:off x="5321935" y="4191000"/>
            <a:ext cx="176466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5.jpg"/>
          <p:cNvPicPr>
            <a:picLocks noChangeAspect="1"/>
          </p:cNvPicPr>
          <p:nvPr/>
        </p:nvPicPr>
        <p:blipFill>
          <a:blip r:embed="rId2" cstate="print"/>
          <a:srcRect r="399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car-clipart-clipart-muddy-442906-6973004.jpg"/>
          <p:cNvPicPr>
            <a:picLocks noChangeAspect="1"/>
          </p:cNvPicPr>
          <p:nvPr/>
        </p:nvPicPr>
        <p:blipFill>
          <a:blip r:embed="rId3" cstate="print"/>
          <a:srcRect b="8333"/>
          <a:stretch>
            <a:fillRect/>
          </a:stretch>
        </p:blipFill>
        <p:spPr>
          <a:xfrm>
            <a:off x="3733800" y="3429000"/>
            <a:ext cx="1529022" cy="2286000"/>
          </a:xfrm>
          <a:prstGeom prst="rect">
            <a:avLst/>
          </a:prstGeom>
        </p:spPr>
      </p:pic>
      <p:pic>
        <p:nvPicPr>
          <p:cNvPr id="5" name="Рисунок 4" descr="маленькая-девочка-играя-в-грязи-121178005.jpg"/>
          <p:cNvPicPr>
            <a:picLocks noChangeAspect="1"/>
          </p:cNvPicPr>
          <p:nvPr/>
        </p:nvPicPr>
        <p:blipFill>
          <a:blip r:embed="rId4" cstate="print"/>
          <a:srcRect l="9375" r="9375"/>
          <a:stretch>
            <a:fillRect/>
          </a:stretch>
        </p:blipFill>
        <p:spPr>
          <a:xfrm>
            <a:off x="6629400" y="3429000"/>
            <a:ext cx="1547813" cy="2286000"/>
          </a:xfrm>
          <a:prstGeom prst="rect">
            <a:avLst/>
          </a:prstGeom>
        </p:spPr>
      </p:pic>
      <p:pic>
        <p:nvPicPr>
          <p:cNvPr id="6" name="Рисунок 5" descr="ми-ая-евушка-с-bacterias-на-его-руках-42763366.jpg"/>
          <p:cNvPicPr>
            <a:picLocks noChangeAspect="1"/>
          </p:cNvPicPr>
          <p:nvPr/>
        </p:nvPicPr>
        <p:blipFill>
          <a:blip r:embed="rId5" cstate="print"/>
          <a:srcRect r="28125"/>
          <a:stretch>
            <a:fillRect/>
          </a:stretch>
        </p:blipFill>
        <p:spPr>
          <a:xfrm>
            <a:off x="990600" y="3429000"/>
            <a:ext cx="1524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381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Дети гуляли на улице и испачкались. Вернулись домой и пошли мыть руки. Девочка с желтыми волосами не любит розовый </a:t>
            </a:r>
            <a:r>
              <a:rPr lang="ru-RU" smtClean="0"/>
              <a:t>и белый </a:t>
            </a:r>
            <a:r>
              <a:rPr lang="ru-RU" dirty="0" smtClean="0"/>
              <a:t>цвет и обожает желтый. Девочка с хвостиками не любит зеленый цвет. Какое мыло использовал каждый малыш?</a:t>
            </a:r>
            <a:endParaRPr lang="ru-RU" dirty="0"/>
          </a:p>
        </p:txBody>
      </p:sp>
      <p:pic>
        <p:nvPicPr>
          <p:cNvPr id="8" name="Рисунок 7" descr="img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1828800"/>
            <a:ext cx="1041400" cy="762000"/>
          </a:xfrm>
          <a:prstGeom prst="rect">
            <a:avLst/>
          </a:prstGeom>
        </p:spPr>
      </p:pic>
      <p:pic>
        <p:nvPicPr>
          <p:cNvPr id="10" name="Рисунок 9" descr="mylo-risuno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62400" y="1828800"/>
            <a:ext cx="1053760" cy="762000"/>
          </a:xfrm>
          <a:prstGeom prst="rect">
            <a:avLst/>
          </a:prstGeom>
        </p:spPr>
      </p:pic>
      <p:pic>
        <p:nvPicPr>
          <p:cNvPr id="11" name="Рисунок 10" descr="depositphotos_24579791-stock-photo-soap-and-soap-box.jpg"/>
          <p:cNvPicPr>
            <a:picLocks noChangeAspect="1"/>
          </p:cNvPicPr>
          <p:nvPr/>
        </p:nvPicPr>
        <p:blipFill>
          <a:blip r:embed="rId8" cstate="print"/>
          <a:srcRect l="18605" t="14008" r="20930" b="8947"/>
          <a:stretch>
            <a:fillRect/>
          </a:stretch>
        </p:blipFill>
        <p:spPr>
          <a:xfrm>
            <a:off x="2514600" y="1828800"/>
            <a:ext cx="1066800" cy="762000"/>
          </a:xfrm>
          <a:prstGeom prst="rect">
            <a:avLst/>
          </a:prstGeom>
        </p:spPr>
      </p:pic>
      <p:pic>
        <p:nvPicPr>
          <p:cNvPr id="12" name="Рисунок 11" descr="mylo-risuno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96200" y="5181600"/>
            <a:ext cx="1053760" cy="762000"/>
          </a:xfrm>
          <a:prstGeom prst="rect">
            <a:avLst/>
          </a:prstGeom>
        </p:spPr>
      </p:pic>
      <p:pic>
        <p:nvPicPr>
          <p:cNvPr id="13" name="Рисунок 12" descr="depositphotos_24579791-stock-photo-soap-and-soap-box.jpg"/>
          <p:cNvPicPr>
            <a:picLocks noChangeAspect="1"/>
          </p:cNvPicPr>
          <p:nvPr/>
        </p:nvPicPr>
        <p:blipFill>
          <a:blip r:embed="rId8" cstate="print"/>
          <a:srcRect l="18605" t="14008" r="20930" b="8947"/>
          <a:stretch>
            <a:fillRect/>
          </a:stretch>
        </p:blipFill>
        <p:spPr>
          <a:xfrm>
            <a:off x="4876800" y="5257800"/>
            <a:ext cx="1066800" cy="762000"/>
          </a:xfrm>
          <a:prstGeom prst="rect">
            <a:avLst/>
          </a:prstGeom>
        </p:spPr>
      </p:pic>
      <p:pic>
        <p:nvPicPr>
          <p:cNvPr id="14" name="Рисунок 13" descr="img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9800" y="5257800"/>
            <a:ext cx="1041400" cy="762000"/>
          </a:xfrm>
          <a:prstGeom prst="rect">
            <a:avLst/>
          </a:prstGeom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685800" cy="609600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5.jpg"/>
          <p:cNvPicPr>
            <a:picLocks noChangeAspect="1"/>
          </p:cNvPicPr>
          <p:nvPr/>
        </p:nvPicPr>
        <p:blipFill>
          <a:blip r:embed="rId2" cstate="print"/>
          <a:srcRect r="399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929.png_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4077" y="5181600"/>
            <a:ext cx="2124547" cy="1421054"/>
          </a:xfrm>
          <a:prstGeom prst="rect">
            <a:avLst/>
          </a:prstGeom>
        </p:spPr>
      </p:pic>
      <p:pic>
        <p:nvPicPr>
          <p:cNvPr id="4" name="Рисунок 3" descr="112146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304800"/>
            <a:ext cx="1685355" cy="1554387"/>
          </a:xfrm>
          <a:prstGeom prst="rect">
            <a:avLst/>
          </a:prstGeom>
        </p:spPr>
      </p:pic>
      <p:pic>
        <p:nvPicPr>
          <p:cNvPr id="5" name="Рисунок 4" descr="depositphotos_7600714-stock-photo-biting-fingernail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343400"/>
            <a:ext cx="1118419" cy="2311400"/>
          </a:xfrm>
          <a:prstGeom prst="rect">
            <a:avLst/>
          </a:prstGeom>
        </p:spPr>
      </p:pic>
      <p:pic>
        <p:nvPicPr>
          <p:cNvPr id="6" name="Рисунок 5" descr="img8.jpg"/>
          <p:cNvPicPr>
            <a:picLocks noChangeAspect="1"/>
          </p:cNvPicPr>
          <p:nvPr/>
        </p:nvPicPr>
        <p:blipFill>
          <a:blip r:embed="rId6" cstate="print"/>
          <a:srcRect b="22857"/>
          <a:stretch>
            <a:fillRect/>
          </a:stretch>
        </p:blipFill>
        <p:spPr>
          <a:xfrm>
            <a:off x="1981200" y="4800600"/>
            <a:ext cx="1778000" cy="1828800"/>
          </a:xfrm>
          <a:prstGeom prst="rect">
            <a:avLst/>
          </a:prstGeom>
        </p:spPr>
      </p:pic>
      <p:pic>
        <p:nvPicPr>
          <p:cNvPr id="7" name="Рисунок 6" descr="0ec97750fc4d1b2c3afc1339a3d70963.jpg"/>
          <p:cNvPicPr>
            <a:picLocks noChangeAspect="1"/>
          </p:cNvPicPr>
          <p:nvPr/>
        </p:nvPicPr>
        <p:blipFill>
          <a:blip r:embed="rId7" cstate="print"/>
          <a:srcRect b="4909"/>
          <a:stretch>
            <a:fillRect/>
          </a:stretch>
        </p:blipFill>
        <p:spPr>
          <a:xfrm>
            <a:off x="7239000" y="1981200"/>
            <a:ext cx="1676400" cy="1583267"/>
          </a:xfrm>
          <a:prstGeom prst="rect">
            <a:avLst/>
          </a:prstGeom>
        </p:spPr>
      </p:pic>
      <p:pic>
        <p:nvPicPr>
          <p:cNvPr id="8" name="Рисунок 7" descr="s1200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5600" y="3733800"/>
            <a:ext cx="2209800" cy="1285875"/>
          </a:xfrm>
          <a:prstGeom prst="rect">
            <a:avLst/>
          </a:prstGeom>
        </p:spPr>
      </p:pic>
      <p:pic>
        <p:nvPicPr>
          <p:cNvPr id="9" name="Рисунок 8" descr="s12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2400" y="2438400"/>
            <a:ext cx="1555403" cy="2226819"/>
          </a:xfrm>
          <a:prstGeom prst="rect">
            <a:avLst/>
          </a:prstGeom>
        </p:spPr>
      </p:pic>
      <p:pic>
        <p:nvPicPr>
          <p:cNvPr id="10" name="Рисунок 9" descr="ма-енькая-евочка-есть-ее-завтрак-4074161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0" y="304800"/>
            <a:ext cx="1636033" cy="1752600"/>
          </a:xfrm>
          <a:prstGeom prst="rect">
            <a:avLst/>
          </a:prstGeom>
        </p:spPr>
      </p:pic>
      <p:pic>
        <p:nvPicPr>
          <p:cNvPr id="11" name="Рисунок 10" descr="взг-я-упы-через-семенозачаток-бактерии-вирус-микроб-характеры-78619570.jpg"/>
          <p:cNvPicPr>
            <a:picLocks noChangeAspect="1"/>
          </p:cNvPicPr>
          <p:nvPr/>
        </p:nvPicPr>
        <p:blipFill>
          <a:blip r:embed="rId11" cstate="print"/>
          <a:srcRect l="55000" b="11310"/>
          <a:stretch>
            <a:fillRect/>
          </a:stretch>
        </p:blipFill>
        <p:spPr>
          <a:xfrm>
            <a:off x="5638800" y="2362200"/>
            <a:ext cx="1362218" cy="1676966"/>
          </a:xfrm>
          <a:prstGeom prst="rect">
            <a:avLst/>
          </a:prstGeom>
        </p:spPr>
      </p:pic>
      <p:pic>
        <p:nvPicPr>
          <p:cNvPr id="12" name="Рисунок 11" descr="мальчик-играя-в-пакостной-иллюстрации-шаржа-грязи-99374462.jpg"/>
          <p:cNvPicPr>
            <a:picLocks noChangeAspect="1"/>
          </p:cNvPicPr>
          <p:nvPr/>
        </p:nvPicPr>
        <p:blipFill>
          <a:blip r:embed="rId12" cstate="print"/>
          <a:srcRect l="18182" t="5455" r="20000" b="7273"/>
          <a:stretch>
            <a:fillRect/>
          </a:stretch>
        </p:blipFill>
        <p:spPr>
          <a:xfrm>
            <a:off x="3886200" y="4876800"/>
            <a:ext cx="1241425" cy="1752600"/>
          </a:xfrm>
          <a:prstGeom prst="rect">
            <a:avLst/>
          </a:prstGeom>
        </p:spPr>
      </p:pic>
      <p:pic>
        <p:nvPicPr>
          <p:cNvPr id="13" name="Рисунок 12" descr="depositphotos_98274672-stock-illustration-germs-and-bacteria-cartoon.jpg"/>
          <p:cNvPicPr>
            <a:picLocks noChangeAspect="1"/>
          </p:cNvPicPr>
          <p:nvPr/>
        </p:nvPicPr>
        <p:blipFill>
          <a:blip r:embed="rId13" cstate="print"/>
          <a:srcRect l="4444" t="18889" r="48889"/>
          <a:stretch>
            <a:fillRect/>
          </a:stretch>
        </p:blipFill>
        <p:spPr>
          <a:xfrm>
            <a:off x="5257800" y="4419600"/>
            <a:ext cx="1293312" cy="2247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152400"/>
            <a:ext cx="304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Что такое 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ХОРОШО?</a:t>
            </a:r>
            <a:endParaRPr lang="ru-RU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7" name="Рисунок 16" descr="взг-я-упы-через-семенозачаток-бактерии-вирус-микроб-характеры-78619570.jpg"/>
          <p:cNvPicPr>
            <a:picLocks noChangeAspect="1"/>
          </p:cNvPicPr>
          <p:nvPr/>
        </p:nvPicPr>
        <p:blipFill>
          <a:blip r:embed="rId14" cstate="print"/>
          <a:srcRect l="55000" b="11310"/>
          <a:stretch>
            <a:fillRect/>
          </a:stretch>
        </p:blipFill>
        <p:spPr>
          <a:xfrm>
            <a:off x="152400" y="990600"/>
            <a:ext cx="928472" cy="1143000"/>
          </a:xfrm>
          <a:prstGeom prst="rect">
            <a:avLst/>
          </a:prstGeom>
        </p:spPr>
      </p:pic>
      <p:pic>
        <p:nvPicPr>
          <p:cNvPr id="18" name="Рисунок 17" descr="3929.png_120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295400" y="990600"/>
            <a:ext cx="1253150" cy="838200"/>
          </a:xfrm>
          <a:prstGeom prst="rect">
            <a:avLst/>
          </a:prstGeom>
        </p:spPr>
      </p:pic>
      <p:pic>
        <p:nvPicPr>
          <p:cNvPr id="22" name="Рисунок 21" descr="depositphotos_98274672-stock-illustration-germs-and-bacteria-cartoon.jpg"/>
          <p:cNvPicPr>
            <a:picLocks noChangeAspect="1"/>
          </p:cNvPicPr>
          <p:nvPr/>
        </p:nvPicPr>
        <p:blipFill>
          <a:blip r:embed="rId16" cstate="print"/>
          <a:srcRect l="4444" t="18889" r="48889"/>
          <a:stretch>
            <a:fillRect/>
          </a:stretch>
        </p:blipFill>
        <p:spPr>
          <a:xfrm>
            <a:off x="2743200" y="152400"/>
            <a:ext cx="914400" cy="1589314"/>
          </a:xfrm>
          <a:prstGeom prst="rect">
            <a:avLst/>
          </a:prstGeom>
        </p:spPr>
      </p:pic>
      <p:pic>
        <p:nvPicPr>
          <p:cNvPr id="25" name="Рисунок 24" descr="ма-енькая-евочка-есть-ее-завтрак-40741617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24000" y="1981200"/>
            <a:ext cx="1143000" cy="1224439"/>
          </a:xfrm>
          <a:prstGeom prst="rect">
            <a:avLst/>
          </a:prstGeom>
        </p:spPr>
      </p:pic>
      <p:pic>
        <p:nvPicPr>
          <p:cNvPr id="26" name="Рисунок 25" descr="img8.jpg"/>
          <p:cNvPicPr>
            <a:picLocks noChangeAspect="1"/>
          </p:cNvPicPr>
          <p:nvPr/>
        </p:nvPicPr>
        <p:blipFill>
          <a:blip r:embed="rId18" cstate="print"/>
          <a:srcRect b="22857"/>
          <a:stretch>
            <a:fillRect/>
          </a:stretch>
        </p:blipFill>
        <p:spPr>
          <a:xfrm>
            <a:off x="152400" y="2209800"/>
            <a:ext cx="1219200" cy="1254034"/>
          </a:xfrm>
          <a:prstGeom prst="rect">
            <a:avLst/>
          </a:prstGeom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5.jpg"/>
          <p:cNvPicPr>
            <a:picLocks noChangeAspect="1"/>
          </p:cNvPicPr>
          <p:nvPr/>
        </p:nvPicPr>
        <p:blipFill>
          <a:blip r:embed="rId2" cstate="print"/>
          <a:srcRect r="399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929.png_12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4077" y="5181600"/>
            <a:ext cx="2124547" cy="1421054"/>
          </a:xfrm>
          <a:prstGeom prst="rect">
            <a:avLst/>
          </a:prstGeom>
        </p:spPr>
      </p:pic>
      <p:pic>
        <p:nvPicPr>
          <p:cNvPr id="4" name="Рисунок 3" descr="112146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304800"/>
            <a:ext cx="1685355" cy="1554387"/>
          </a:xfrm>
          <a:prstGeom prst="rect">
            <a:avLst/>
          </a:prstGeom>
        </p:spPr>
      </p:pic>
      <p:pic>
        <p:nvPicPr>
          <p:cNvPr id="5" name="Рисунок 4" descr="depositphotos_7600714-stock-photo-biting-fingernail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343400"/>
            <a:ext cx="1118419" cy="2311400"/>
          </a:xfrm>
          <a:prstGeom prst="rect">
            <a:avLst/>
          </a:prstGeom>
        </p:spPr>
      </p:pic>
      <p:pic>
        <p:nvPicPr>
          <p:cNvPr id="6" name="Рисунок 5" descr="img8.jpg"/>
          <p:cNvPicPr>
            <a:picLocks noChangeAspect="1"/>
          </p:cNvPicPr>
          <p:nvPr/>
        </p:nvPicPr>
        <p:blipFill>
          <a:blip r:embed="rId6" cstate="print"/>
          <a:srcRect b="22857"/>
          <a:stretch>
            <a:fillRect/>
          </a:stretch>
        </p:blipFill>
        <p:spPr>
          <a:xfrm>
            <a:off x="1981200" y="4800600"/>
            <a:ext cx="1778000" cy="1828800"/>
          </a:xfrm>
          <a:prstGeom prst="rect">
            <a:avLst/>
          </a:prstGeom>
        </p:spPr>
      </p:pic>
      <p:pic>
        <p:nvPicPr>
          <p:cNvPr id="7" name="Рисунок 6" descr="0ec97750fc4d1b2c3afc1339a3d70963.jpg"/>
          <p:cNvPicPr>
            <a:picLocks noChangeAspect="1"/>
          </p:cNvPicPr>
          <p:nvPr/>
        </p:nvPicPr>
        <p:blipFill>
          <a:blip r:embed="rId7" cstate="print"/>
          <a:srcRect b="4909"/>
          <a:stretch>
            <a:fillRect/>
          </a:stretch>
        </p:blipFill>
        <p:spPr>
          <a:xfrm>
            <a:off x="7239000" y="1981200"/>
            <a:ext cx="1676400" cy="1583267"/>
          </a:xfrm>
          <a:prstGeom prst="rect">
            <a:avLst/>
          </a:prstGeom>
        </p:spPr>
      </p:pic>
      <p:pic>
        <p:nvPicPr>
          <p:cNvPr id="8" name="Рисунок 7" descr="s1200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5600" y="3733800"/>
            <a:ext cx="2209800" cy="1285875"/>
          </a:xfrm>
          <a:prstGeom prst="rect">
            <a:avLst/>
          </a:prstGeom>
        </p:spPr>
      </p:pic>
      <p:pic>
        <p:nvPicPr>
          <p:cNvPr id="9" name="Рисунок 8" descr="s12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62400" y="2438400"/>
            <a:ext cx="1555403" cy="2226819"/>
          </a:xfrm>
          <a:prstGeom prst="rect">
            <a:avLst/>
          </a:prstGeom>
        </p:spPr>
      </p:pic>
      <p:pic>
        <p:nvPicPr>
          <p:cNvPr id="10" name="Рисунок 9" descr="ма-енькая-евочка-есть-ее-завтрак-4074161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0" y="304800"/>
            <a:ext cx="1636033" cy="1752600"/>
          </a:xfrm>
          <a:prstGeom prst="rect">
            <a:avLst/>
          </a:prstGeom>
        </p:spPr>
      </p:pic>
      <p:pic>
        <p:nvPicPr>
          <p:cNvPr id="11" name="Рисунок 10" descr="взг-я-упы-через-семенозачаток-бактерии-вирус-микроб-характеры-78619570.jpg"/>
          <p:cNvPicPr>
            <a:picLocks noChangeAspect="1"/>
          </p:cNvPicPr>
          <p:nvPr/>
        </p:nvPicPr>
        <p:blipFill>
          <a:blip r:embed="rId11" cstate="print"/>
          <a:srcRect l="55000" b="11310"/>
          <a:stretch>
            <a:fillRect/>
          </a:stretch>
        </p:blipFill>
        <p:spPr>
          <a:xfrm>
            <a:off x="5638800" y="2362200"/>
            <a:ext cx="1362218" cy="1676966"/>
          </a:xfrm>
          <a:prstGeom prst="rect">
            <a:avLst/>
          </a:prstGeom>
        </p:spPr>
      </p:pic>
      <p:pic>
        <p:nvPicPr>
          <p:cNvPr id="12" name="Рисунок 11" descr="мальчик-играя-в-пакостной-иллюстрации-шаржа-грязи-99374462.jpg"/>
          <p:cNvPicPr>
            <a:picLocks noChangeAspect="1"/>
          </p:cNvPicPr>
          <p:nvPr/>
        </p:nvPicPr>
        <p:blipFill>
          <a:blip r:embed="rId12" cstate="print"/>
          <a:srcRect l="18182" t="5455" r="20000" b="7273"/>
          <a:stretch>
            <a:fillRect/>
          </a:stretch>
        </p:blipFill>
        <p:spPr>
          <a:xfrm>
            <a:off x="3886200" y="4876800"/>
            <a:ext cx="1241425" cy="1752600"/>
          </a:xfrm>
          <a:prstGeom prst="rect">
            <a:avLst/>
          </a:prstGeom>
        </p:spPr>
      </p:pic>
      <p:pic>
        <p:nvPicPr>
          <p:cNvPr id="13" name="Рисунок 12" descr="depositphotos_98274672-stock-illustration-germs-and-bacteria-cartoon.jpg"/>
          <p:cNvPicPr>
            <a:picLocks noChangeAspect="1"/>
          </p:cNvPicPr>
          <p:nvPr/>
        </p:nvPicPr>
        <p:blipFill>
          <a:blip r:embed="rId13" cstate="print"/>
          <a:srcRect l="4444" t="18889" r="48889"/>
          <a:stretch>
            <a:fillRect/>
          </a:stretch>
        </p:blipFill>
        <p:spPr>
          <a:xfrm>
            <a:off x="5257800" y="4419600"/>
            <a:ext cx="1293312" cy="2247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2400" y="228600"/>
            <a:ext cx="2667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И что такое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ПЛОХО?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1" name="Рисунок 20" descr="depositphotos_7600714-stock-photo-biting-fingernails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43200" y="228600"/>
            <a:ext cx="811161" cy="1676400"/>
          </a:xfrm>
          <a:prstGeom prst="rect">
            <a:avLst/>
          </a:prstGeom>
        </p:spPr>
      </p:pic>
      <p:pic>
        <p:nvPicPr>
          <p:cNvPr id="23" name="Рисунок 22" descr="s1200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2400" y="990600"/>
            <a:ext cx="1011269" cy="1447800"/>
          </a:xfrm>
          <a:prstGeom prst="rect">
            <a:avLst/>
          </a:prstGeom>
        </p:spPr>
      </p:pic>
      <p:pic>
        <p:nvPicPr>
          <p:cNvPr id="24" name="Рисунок 23" descr="мальчик-играя-в-пакостной-иллюстрации-шаржа-грязи-99374462.jpg"/>
          <p:cNvPicPr>
            <a:picLocks noChangeAspect="1"/>
          </p:cNvPicPr>
          <p:nvPr/>
        </p:nvPicPr>
        <p:blipFill>
          <a:blip r:embed="rId16" cstate="print"/>
          <a:srcRect l="18182" t="5455" r="20000" b="7273"/>
          <a:stretch>
            <a:fillRect/>
          </a:stretch>
        </p:blipFill>
        <p:spPr>
          <a:xfrm>
            <a:off x="3657600" y="228600"/>
            <a:ext cx="914400" cy="1290918"/>
          </a:xfrm>
          <a:prstGeom prst="rect">
            <a:avLst/>
          </a:prstGeom>
        </p:spPr>
      </p:pic>
      <p:pic>
        <p:nvPicPr>
          <p:cNvPr id="27" name="Рисунок 26" descr="0ec97750fc4d1b2c3afc1339a3d70963.jpg"/>
          <p:cNvPicPr>
            <a:picLocks noChangeAspect="1"/>
          </p:cNvPicPr>
          <p:nvPr/>
        </p:nvPicPr>
        <p:blipFill>
          <a:blip r:embed="rId17" cstate="print"/>
          <a:srcRect b="4909"/>
          <a:stretch>
            <a:fillRect/>
          </a:stretch>
        </p:blipFill>
        <p:spPr>
          <a:xfrm>
            <a:off x="1219200" y="990600"/>
            <a:ext cx="1371600" cy="1295400"/>
          </a:xfrm>
          <a:prstGeom prst="rect">
            <a:avLst/>
          </a:prstGeom>
        </p:spPr>
      </p:pic>
      <p:pic>
        <p:nvPicPr>
          <p:cNvPr id="28" name="Рисунок 27" descr="1121469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828800" y="2362200"/>
            <a:ext cx="1219200" cy="1124457"/>
          </a:xfrm>
          <a:prstGeom prst="rect">
            <a:avLst/>
          </a:prstGeom>
        </p:spPr>
      </p:pic>
      <p:pic>
        <p:nvPicPr>
          <p:cNvPr id="29" name="Рисунок 28" descr="s1200 (1)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28600" y="2514600"/>
            <a:ext cx="1490133" cy="838200"/>
          </a:xfrm>
          <a:prstGeom prst="rect">
            <a:avLst/>
          </a:prstGeom>
        </p:spPr>
      </p:pic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5.jpg"/>
          <p:cNvPicPr>
            <a:picLocks noChangeAspect="1"/>
          </p:cNvPicPr>
          <p:nvPr/>
        </p:nvPicPr>
        <p:blipFill>
          <a:blip r:embed="rId2" cstate="print"/>
          <a:srcRect r="399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276600"/>
            <a:ext cx="601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СПАСИБО 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ЗА</a:t>
            </a:r>
          </a:p>
          <a:p>
            <a:pPr algn="ctr"/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ВНИМАНИЕ!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28600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МОЛОДЦЫ!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feyerverk-i-salyut-animatsionnaya-kartinka-00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838200"/>
            <a:ext cx="4267200" cy="284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5.jpg"/>
          <p:cNvPicPr>
            <a:picLocks noChangeAspect="1"/>
          </p:cNvPicPr>
          <p:nvPr/>
        </p:nvPicPr>
        <p:blipFill>
          <a:blip r:embed="rId2" cstate="print"/>
          <a:srcRect r="399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05829488-a-set-of-various-bacteria-germs-and-bacilli-on-human-hands-vector-illustration-isolated-on-white-ba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28600"/>
            <a:ext cx="1143000" cy="1143000"/>
          </a:xfrm>
          <a:prstGeom prst="rect">
            <a:avLst/>
          </a:prstGeom>
        </p:spPr>
      </p:pic>
      <p:pic>
        <p:nvPicPr>
          <p:cNvPr id="5" name="Рисунок 4" descr="mold-vector-icons - копия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2590800"/>
            <a:ext cx="721800" cy="685800"/>
          </a:xfrm>
          <a:prstGeom prst="rect">
            <a:avLst/>
          </a:prstGeom>
        </p:spPr>
      </p:pic>
      <p:pic>
        <p:nvPicPr>
          <p:cNvPr id="6" name="Рисунок 5" descr="mold-vector-icons - копия (3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1600200"/>
            <a:ext cx="838200" cy="762000"/>
          </a:xfrm>
          <a:prstGeom prst="rect">
            <a:avLst/>
          </a:prstGeom>
        </p:spPr>
      </p:pic>
      <p:pic>
        <p:nvPicPr>
          <p:cNvPr id="7" name="Рисунок 6" descr="mold-vector-icons - копия (4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1828800"/>
            <a:ext cx="719138" cy="752710"/>
          </a:xfrm>
          <a:prstGeom prst="rect">
            <a:avLst/>
          </a:prstGeom>
        </p:spPr>
      </p:pic>
      <p:pic>
        <p:nvPicPr>
          <p:cNvPr id="8" name="Рисунок 7" descr="sea-monster-clipart-blob-154623-2604602 - копия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2057400"/>
            <a:ext cx="787743" cy="685800"/>
          </a:xfrm>
          <a:prstGeom prst="rect">
            <a:avLst/>
          </a:prstGeom>
        </p:spPr>
      </p:pic>
      <p:pic>
        <p:nvPicPr>
          <p:cNvPr id="9" name="Рисунок 8" descr="sea-monster-clipart-blob-154623-260460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1752600"/>
            <a:ext cx="762000" cy="816769"/>
          </a:xfrm>
          <a:prstGeom prst="rect">
            <a:avLst/>
          </a:prstGeom>
        </p:spPr>
      </p:pic>
      <p:pic>
        <p:nvPicPr>
          <p:cNvPr id="10" name="Рисунок 9" descr="sea-monster-clipart-blob-154623-2604602 - копия (4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1600200"/>
            <a:ext cx="828000" cy="762000"/>
          </a:xfrm>
          <a:prstGeom prst="rect">
            <a:avLst/>
          </a:prstGeom>
        </p:spPr>
      </p:pic>
      <p:pic>
        <p:nvPicPr>
          <p:cNvPr id="11" name="Рисунок 10" descr="mold-vector-icons - копия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2209800"/>
            <a:ext cx="800100" cy="78500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8600" y="2514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9200" y="22098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620000" y="5029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001000" y="41148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38800" y="5791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09800" y="1981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00400" y="1752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91000" y="15240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181600" y="1600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153400" y="3124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153400" y="2133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62800" y="19050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172200" y="1752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629400" y="5562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mold-vector-icons - копия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3810000"/>
            <a:ext cx="1524000" cy="1495245"/>
          </a:xfrm>
          <a:prstGeom prst="rect">
            <a:avLst/>
          </a:prstGeom>
        </p:spPr>
      </p:pic>
      <p:pic>
        <p:nvPicPr>
          <p:cNvPr id="30" name="Рисунок 29" descr="mold-vector-icons - копия (4)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3040885"/>
            <a:ext cx="1676400" cy="1754661"/>
          </a:xfrm>
          <a:prstGeom prst="rect">
            <a:avLst/>
          </a:prstGeom>
        </p:spPr>
      </p:pic>
      <p:pic>
        <p:nvPicPr>
          <p:cNvPr id="31" name="Рисунок 30" descr="mold-vector-icons - копия (2)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4267200"/>
            <a:ext cx="1455800" cy="1383192"/>
          </a:xfrm>
          <a:prstGeom prst="rect">
            <a:avLst/>
          </a:prstGeom>
        </p:spPr>
      </p:pic>
      <p:pic>
        <p:nvPicPr>
          <p:cNvPr id="32" name="Рисунок 31" descr="mold-vector-icons - копия (3)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4648200"/>
            <a:ext cx="1905000" cy="1593273"/>
          </a:xfrm>
          <a:prstGeom prst="rect">
            <a:avLst/>
          </a:prstGeom>
        </p:spPr>
      </p:pic>
      <p:pic>
        <p:nvPicPr>
          <p:cNvPr id="33" name="Рисунок 32" descr="sea-monster-clipart-blob-154623-2604602 - копия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5029200"/>
            <a:ext cx="1663013" cy="1447800"/>
          </a:xfrm>
          <a:prstGeom prst="rect">
            <a:avLst/>
          </a:prstGeom>
        </p:spPr>
      </p:pic>
      <p:pic>
        <p:nvPicPr>
          <p:cNvPr id="34" name="Рисунок 33" descr="sea-monster-clipart-blob-154623-2604602 - копия (4)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2800626"/>
            <a:ext cx="1676400" cy="1542774"/>
          </a:xfrm>
          <a:prstGeom prst="rect">
            <a:avLst/>
          </a:prstGeom>
        </p:spPr>
      </p:pic>
      <p:pic>
        <p:nvPicPr>
          <p:cNvPr id="35" name="Рисунок 34" descr="sea-monster-clipart-blob-154623-2604602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2895600"/>
            <a:ext cx="1447800" cy="155186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524000" y="152400"/>
            <a:ext cx="716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Ванечка забыл помыть руки после прогулки. Посмотрите сколько микробов собралось на них. Микробы не скучают. Они играют в игру «Цепочки». Некоторые уже построились, а другие еще резвятся. Проследи закономерность и помоги расшалившимся микробикам построиться в цепочку.</a:t>
            </a:r>
            <a:endParaRPr lang="ru-RU" dirty="0"/>
          </a:p>
        </p:txBody>
      </p:sp>
      <p:pic>
        <p:nvPicPr>
          <p:cNvPr id="37" name="Рисунок 36" descr="mold-vector-icons - копия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1981200"/>
            <a:ext cx="721800" cy="685800"/>
          </a:xfrm>
          <a:prstGeom prst="rect">
            <a:avLst/>
          </a:prstGeom>
        </p:spPr>
      </p:pic>
      <p:pic>
        <p:nvPicPr>
          <p:cNvPr id="38" name="Рисунок 37" descr="mold-vector-icons - копия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2133600"/>
            <a:ext cx="800100" cy="785004"/>
          </a:xfrm>
          <a:prstGeom prst="rect">
            <a:avLst/>
          </a:prstGeom>
        </p:spPr>
      </p:pic>
      <p:pic>
        <p:nvPicPr>
          <p:cNvPr id="39" name="Рисунок 38" descr="sea-monster-clipart-blob-154623-2604602 - копия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3200400"/>
            <a:ext cx="787743" cy="685800"/>
          </a:xfrm>
          <a:prstGeom prst="rect">
            <a:avLst/>
          </a:prstGeom>
        </p:spPr>
      </p:pic>
      <p:pic>
        <p:nvPicPr>
          <p:cNvPr id="40" name="Рисунок 39" descr="sea-monster-clipart-blob-154623-260460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00" y="4114800"/>
            <a:ext cx="762000" cy="816769"/>
          </a:xfrm>
          <a:prstGeom prst="rect">
            <a:avLst/>
          </a:prstGeom>
        </p:spPr>
      </p:pic>
      <p:pic>
        <p:nvPicPr>
          <p:cNvPr id="41" name="Рисунок 40" descr="sea-monster-clipart-blob-154623-2604602 - копия (4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5029200"/>
            <a:ext cx="828000" cy="762000"/>
          </a:xfrm>
          <a:prstGeom prst="rect">
            <a:avLst/>
          </a:prstGeom>
        </p:spPr>
      </p:pic>
      <p:pic>
        <p:nvPicPr>
          <p:cNvPr id="42" name="Рисунок 41" descr="mold-vector-icons - копия (3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5562600"/>
            <a:ext cx="838200" cy="762000"/>
          </a:xfrm>
          <a:prstGeom prst="rect">
            <a:avLst/>
          </a:prstGeom>
        </p:spPr>
      </p:pic>
      <p:pic>
        <p:nvPicPr>
          <p:cNvPr id="43" name="Рисунок 42" descr="mold-vector-icons - копия (4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5867400"/>
            <a:ext cx="719138" cy="752710"/>
          </a:xfrm>
          <a:prstGeom prst="rect">
            <a:avLst/>
          </a:prstGeom>
        </p:spPr>
      </p:pic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685800" cy="609600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5.jpg"/>
          <p:cNvPicPr>
            <a:picLocks noChangeAspect="1"/>
          </p:cNvPicPr>
          <p:nvPr/>
        </p:nvPicPr>
        <p:blipFill>
          <a:blip r:embed="rId2" cstate="print"/>
          <a:srcRect r="399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05829488-a-set-of-various-bacteria-germs-and-bacilli-on-human-hands-vector-illustration-isolated-on-white-ba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28600"/>
            <a:ext cx="1143000" cy="1143000"/>
          </a:xfrm>
          <a:prstGeom prst="rect">
            <a:avLst/>
          </a:prstGeom>
        </p:spPr>
      </p:pic>
      <p:pic>
        <p:nvPicPr>
          <p:cNvPr id="5" name="Рисунок 4" descr="mold-vector-icons - копия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1828800"/>
            <a:ext cx="721800" cy="685800"/>
          </a:xfrm>
          <a:prstGeom prst="rect">
            <a:avLst/>
          </a:prstGeom>
        </p:spPr>
      </p:pic>
      <p:pic>
        <p:nvPicPr>
          <p:cNvPr id="6" name="Рисунок 5" descr="mold-vector-icons - копия (3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1981200"/>
            <a:ext cx="838200" cy="762000"/>
          </a:xfrm>
          <a:prstGeom prst="rect">
            <a:avLst/>
          </a:prstGeom>
        </p:spPr>
      </p:pic>
      <p:pic>
        <p:nvPicPr>
          <p:cNvPr id="7" name="Рисунок 6" descr="mold-vector-icons - копия (4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1600200"/>
            <a:ext cx="719138" cy="752710"/>
          </a:xfrm>
          <a:prstGeom prst="rect">
            <a:avLst/>
          </a:prstGeom>
        </p:spPr>
      </p:pic>
      <p:pic>
        <p:nvPicPr>
          <p:cNvPr id="8" name="Рисунок 7" descr="sea-monster-clipart-blob-154623-2604602 - копия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1676400"/>
            <a:ext cx="787743" cy="685800"/>
          </a:xfrm>
          <a:prstGeom prst="rect">
            <a:avLst/>
          </a:prstGeom>
        </p:spPr>
      </p:pic>
      <p:pic>
        <p:nvPicPr>
          <p:cNvPr id="9" name="Рисунок 8" descr="sea-monster-clipart-blob-154623-260460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514600"/>
            <a:ext cx="762000" cy="816769"/>
          </a:xfrm>
          <a:prstGeom prst="rect">
            <a:avLst/>
          </a:prstGeom>
        </p:spPr>
      </p:pic>
      <p:pic>
        <p:nvPicPr>
          <p:cNvPr id="10" name="Рисунок 9" descr="sea-monster-clipart-blob-154623-2604602 - копия (4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2209800"/>
            <a:ext cx="828000" cy="762000"/>
          </a:xfrm>
          <a:prstGeom prst="rect">
            <a:avLst/>
          </a:prstGeom>
        </p:spPr>
      </p:pic>
      <p:pic>
        <p:nvPicPr>
          <p:cNvPr id="11" name="Рисунок 10" descr="mold-vector-icons - копия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1752600"/>
            <a:ext cx="800100" cy="78500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8600" y="2514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9200" y="22098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620000" y="5029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001000" y="41148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38800" y="5791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09800" y="1981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00400" y="1752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91000" y="15240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181600" y="1600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153400" y="3124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153400" y="2133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62800" y="19050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172200" y="1752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629400" y="5562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mold-vector-icons - копия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3810000"/>
            <a:ext cx="1524000" cy="1495245"/>
          </a:xfrm>
          <a:prstGeom prst="rect">
            <a:avLst/>
          </a:prstGeom>
        </p:spPr>
      </p:pic>
      <p:pic>
        <p:nvPicPr>
          <p:cNvPr id="30" name="Рисунок 29" descr="mold-vector-icons - копия (4)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3040885"/>
            <a:ext cx="1676400" cy="1754661"/>
          </a:xfrm>
          <a:prstGeom prst="rect">
            <a:avLst/>
          </a:prstGeom>
        </p:spPr>
      </p:pic>
      <p:pic>
        <p:nvPicPr>
          <p:cNvPr id="31" name="Рисунок 30" descr="mold-vector-icons - копия (2)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4267200"/>
            <a:ext cx="1455800" cy="1383192"/>
          </a:xfrm>
          <a:prstGeom prst="rect">
            <a:avLst/>
          </a:prstGeom>
        </p:spPr>
      </p:pic>
      <p:pic>
        <p:nvPicPr>
          <p:cNvPr id="32" name="Рисунок 31" descr="mold-vector-icons - копия (3)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4648200"/>
            <a:ext cx="1905000" cy="1593273"/>
          </a:xfrm>
          <a:prstGeom prst="rect">
            <a:avLst/>
          </a:prstGeom>
        </p:spPr>
      </p:pic>
      <p:pic>
        <p:nvPicPr>
          <p:cNvPr id="33" name="Рисунок 32" descr="sea-monster-clipart-blob-154623-2604602 - копия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5029200"/>
            <a:ext cx="1663013" cy="1447800"/>
          </a:xfrm>
          <a:prstGeom prst="rect">
            <a:avLst/>
          </a:prstGeom>
        </p:spPr>
      </p:pic>
      <p:pic>
        <p:nvPicPr>
          <p:cNvPr id="34" name="Рисунок 33" descr="sea-monster-clipart-blob-154623-2604602 - копия (4)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2800626"/>
            <a:ext cx="1676400" cy="1542774"/>
          </a:xfrm>
          <a:prstGeom prst="rect">
            <a:avLst/>
          </a:prstGeom>
        </p:spPr>
      </p:pic>
      <p:pic>
        <p:nvPicPr>
          <p:cNvPr id="35" name="Рисунок 34" descr="sea-monster-clipart-blob-154623-2604602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2895600"/>
            <a:ext cx="1447800" cy="1551861"/>
          </a:xfrm>
          <a:prstGeom prst="rect">
            <a:avLst/>
          </a:prstGeom>
        </p:spPr>
      </p:pic>
      <p:pic>
        <p:nvPicPr>
          <p:cNvPr id="37" name="Рисунок 36" descr="mold-vector-icons - копия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5867400"/>
            <a:ext cx="721800" cy="685800"/>
          </a:xfrm>
          <a:prstGeom prst="rect">
            <a:avLst/>
          </a:prstGeom>
        </p:spPr>
      </p:pic>
      <p:pic>
        <p:nvPicPr>
          <p:cNvPr id="38" name="Рисунок 37" descr="mold-vector-icons - копия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00" y="4114800"/>
            <a:ext cx="800100" cy="785004"/>
          </a:xfrm>
          <a:prstGeom prst="rect">
            <a:avLst/>
          </a:prstGeom>
        </p:spPr>
      </p:pic>
      <p:pic>
        <p:nvPicPr>
          <p:cNvPr id="39" name="Рисунок 38" descr="sea-monster-clipart-blob-154623-2604602 - копия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5638800"/>
            <a:ext cx="787743" cy="685800"/>
          </a:xfrm>
          <a:prstGeom prst="rect">
            <a:avLst/>
          </a:prstGeom>
        </p:spPr>
      </p:pic>
      <p:pic>
        <p:nvPicPr>
          <p:cNvPr id="40" name="Рисунок 39" descr="sea-monster-clipart-blob-154623-260460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1905000"/>
            <a:ext cx="762000" cy="816769"/>
          </a:xfrm>
          <a:prstGeom prst="rect">
            <a:avLst/>
          </a:prstGeom>
        </p:spPr>
      </p:pic>
      <p:pic>
        <p:nvPicPr>
          <p:cNvPr id="41" name="Рисунок 40" descr="sea-monster-clipart-blob-154623-2604602 - копия (4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2209800"/>
            <a:ext cx="828000" cy="762000"/>
          </a:xfrm>
          <a:prstGeom prst="rect">
            <a:avLst/>
          </a:prstGeom>
        </p:spPr>
      </p:pic>
      <p:pic>
        <p:nvPicPr>
          <p:cNvPr id="42" name="Рисунок 41" descr="mold-vector-icons - копия (3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3124200"/>
            <a:ext cx="838200" cy="762000"/>
          </a:xfrm>
          <a:prstGeom prst="rect">
            <a:avLst/>
          </a:prstGeom>
        </p:spPr>
      </p:pic>
      <p:pic>
        <p:nvPicPr>
          <p:cNvPr id="43" name="Рисунок 42" descr="mold-vector-icons - копия (4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5105400"/>
            <a:ext cx="719138" cy="752710"/>
          </a:xfrm>
          <a:prstGeom prst="rect">
            <a:avLst/>
          </a:prstGeom>
        </p:spPr>
      </p:pic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685800" cy="609600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5.jpg"/>
          <p:cNvPicPr>
            <a:picLocks noChangeAspect="1"/>
          </p:cNvPicPr>
          <p:nvPr/>
        </p:nvPicPr>
        <p:blipFill>
          <a:blip r:embed="rId2" cstate="print"/>
          <a:srcRect r="399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05829488-a-set-of-various-bacteria-germs-and-bacilli-on-human-hands-vector-illustration-isolated-on-white-ba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28600"/>
            <a:ext cx="1143000" cy="1143000"/>
          </a:xfrm>
          <a:prstGeom prst="rect">
            <a:avLst/>
          </a:prstGeom>
        </p:spPr>
      </p:pic>
      <p:pic>
        <p:nvPicPr>
          <p:cNvPr id="5" name="Рисунок 4" descr="mold-vector-icons - копия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1676400"/>
            <a:ext cx="721800" cy="685800"/>
          </a:xfrm>
          <a:prstGeom prst="rect">
            <a:avLst/>
          </a:prstGeom>
        </p:spPr>
      </p:pic>
      <p:pic>
        <p:nvPicPr>
          <p:cNvPr id="6" name="Рисунок 5" descr="mold-vector-icons - копия (3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1752600"/>
            <a:ext cx="838200" cy="762000"/>
          </a:xfrm>
          <a:prstGeom prst="rect">
            <a:avLst/>
          </a:prstGeom>
        </p:spPr>
      </p:pic>
      <p:pic>
        <p:nvPicPr>
          <p:cNvPr id="7" name="Рисунок 6" descr="mold-vector-icons - копия (4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2590800"/>
            <a:ext cx="719138" cy="752710"/>
          </a:xfrm>
          <a:prstGeom prst="rect">
            <a:avLst/>
          </a:prstGeom>
        </p:spPr>
      </p:pic>
      <p:pic>
        <p:nvPicPr>
          <p:cNvPr id="8" name="Рисунок 7" descr="sea-monster-clipart-blob-154623-2604602 - копия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2057400"/>
            <a:ext cx="787743" cy="685800"/>
          </a:xfrm>
          <a:prstGeom prst="rect">
            <a:avLst/>
          </a:prstGeom>
        </p:spPr>
      </p:pic>
      <p:pic>
        <p:nvPicPr>
          <p:cNvPr id="9" name="Рисунок 8" descr="sea-monster-clipart-blob-154623-260460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2209800"/>
            <a:ext cx="762000" cy="816769"/>
          </a:xfrm>
          <a:prstGeom prst="rect">
            <a:avLst/>
          </a:prstGeom>
        </p:spPr>
      </p:pic>
      <p:pic>
        <p:nvPicPr>
          <p:cNvPr id="10" name="Рисунок 9" descr="sea-monster-clipart-blob-154623-2604602 - копия (4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1600200"/>
            <a:ext cx="828000" cy="762000"/>
          </a:xfrm>
          <a:prstGeom prst="rect">
            <a:avLst/>
          </a:prstGeom>
        </p:spPr>
      </p:pic>
      <p:pic>
        <p:nvPicPr>
          <p:cNvPr id="11" name="Рисунок 10" descr="mold-vector-icons - копия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1752600"/>
            <a:ext cx="800100" cy="78500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8600" y="2514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9200" y="22098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620000" y="5029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001000" y="41148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38800" y="5791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09800" y="1981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00400" y="1752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91000" y="15240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181600" y="1600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153400" y="3124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153400" y="2133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62800" y="19050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172200" y="1752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629400" y="5562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mold-vector-icons - копия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3810000"/>
            <a:ext cx="1524000" cy="1495245"/>
          </a:xfrm>
          <a:prstGeom prst="rect">
            <a:avLst/>
          </a:prstGeom>
        </p:spPr>
      </p:pic>
      <p:pic>
        <p:nvPicPr>
          <p:cNvPr id="30" name="Рисунок 29" descr="mold-vector-icons - копия (4)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3040885"/>
            <a:ext cx="1676400" cy="1754661"/>
          </a:xfrm>
          <a:prstGeom prst="rect">
            <a:avLst/>
          </a:prstGeom>
        </p:spPr>
      </p:pic>
      <p:pic>
        <p:nvPicPr>
          <p:cNvPr id="31" name="Рисунок 30" descr="mold-vector-icons - копия (2)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4267200"/>
            <a:ext cx="1455800" cy="1383192"/>
          </a:xfrm>
          <a:prstGeom prst="rect">
            <a:avLst/>
          </a:prstGeom>
        </p:spPr>
      </p:pic>
      <p:pic>
        <p:nvPicPr>
          <p:cNvPr id="32" name="Рисунок 31" descr="mold-vector-icons - копия (3)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4648200"/>
            <a:ext cx="1905000" cy="1593273"/>
          </a:xfrm>
          <a:prstGeom prst="rect">
            <a:avLst/>
          </a:prstGeom>
        </p:spPr>
      </p:pic>
      <p:pic>
        <p:nvPicPr>
          <p:cNvPr id="33" name="Рисунок 32" descr="sea-monster-clipart-blob-154623-2604602 - копия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5029200"/>
            <a:ext cx="1663013" cy="1447800"/>
          </a:xfrm>
          <a:prstGeom prst="rect">
            <a:avLst/>
          </a:prstGeom>
        </p:spPr>
      </p:pic>
      <p:pic>
        <p:nvPicPr>
          <p:cNvPr id="34" name="Рисунок 33" descr="sea-monster-clipart-blob-154623-2604602 - копия (4)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2800626"/>
            <a:ext cx="1676400" cy="1542774"/>
          </a:xfrm>
          <a:prstGeom prst="rect">
            <a:avLst/>
          </a:prstGeom>
        </p:spPr>
      </p:pic>
      <p:pic>
        <p:nvPicPr>
          <p:cNvPr id="35" name="Рисунок 34" descr="sea-monster-clipart-blob-154623-2604602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2895600"/>
            <a:ext cx="1447800" cy="1551861"/>
          </a:xfrm>
          <a:prstGeom prst="rect">
            <a:avLst/>
          </a:prstGeom>
        </p:spPr>
      </p:pic>
      <p:pic>
        <p:nvPicPr>
          <p:cNvPr id="37" name="Рисунок 36" descr="mold-vector-icons - копия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5638800"/>
            <a:ext cx="721800" cy="685800"/>
          </a:xfrm>
          <a:prstGeom prst="rect">
            <a:avLst/>
          </a:prstGeom>
        </p:spPr>
      </p:pic>
      <p:pic>
        <p:nvPicPr>
          <p:cNvPr id="38" name="Рисунок 37" descr="mold-vector-icons - копия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5791200"/>
            <a:ext cx="800100" cy="785004"/>
          </a:xfrm>
          <a:prstGeom prst="rect">
            <a:avLst/>
          </a:prstGeom>
        </p:spPr>
      </p:pic>
      <p:pic>
        <p:nvPicPr>
          <p:cNvPr id="39" name="Рисунок 38" descr="sea-monster-clipart-blob-154623-2604602 - копия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3200400"/>
            <a:ext cx="787743" cy="685800"/>
          </a:xfrm>
          <a:prstGeom prst="rect">
            <a:avLst/>
          </a:prstGeom>
        </p:spPr>
      </p:pic>
      <p:pic>
        <p:nvPicPr>
          <p:cNvPr id="40" name="Рисунок 39" descr="sea-monster-clipart-blob-154623-260460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2133600"/>
            <a:ext cx="762000" cy="816769"/>
          </a:xfrm>
          <a:prstGeom prst="rect">
            <a:avLst/>
          </a:prstGeom>
        </p:spPr>
      </p:pic>
      <p:pic>
        <p:nvPicPr>
          <p:cNvPr id="41" name="Рисунок 40" descr="sea-monster-clipart-blob-154623-2604602 - копия (4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5105400"/>
            <a:ext cx="828000" cy="762000"/>
          </a:xfrm>
          <a:prstGeom prst="rect">
            <a:avLst/>
          </a:prstGeom>
        </p:spPr>
      </p:pic>
      <p:pic>
        <p:nvPicPr>
          <p:cNvPr id="42" name="Рисунок 41" descr="mold-vector-icons - копия (3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00" y="4114800"/>
            <a:ext cx="838200" cy="762000"/>
          </a:xfrm>
          <a:prstGeom prst="rect">
            <a:avLst/>
          </a:prstGeom>
        </p:spPr>
      </p:pic>
      <p:pic>
        <p:nvPicPr>
          <p:cNvPr id="43" name="Рисунок 42" descr="mold-vector-icons - копия (4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000" y="1981200"/>
            <a:ext cx="719138" cy="752710"/>
          </a:xfrm>
          <a:prstGeom prst="rect">
            <a:avLst/>
          </a:prstGeom>
        </p:spPr>
      </p:pic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685800" cy="609600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5.jpg"/>
          <p:cNvPicPr>
            <a:picLocks noChangeAspect="1"/>
          </p:cNvPicPr>
          <p:nvPr/>
        </p:nvPicPr>
        <p:blipFill>
          <a:blip r:embed="rId2" cstate="print"/>
          <a:srcRect r="399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05829488-a-set-of-various-bacteria-germs-and-bacilli-on-human-hands-vector-illustration-isolated-on-white-ba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28600"/>
            <a:ext cx="1143000" cy="1143000"/>
          </a:xfrm>
          <a:prstGeom prst="rect">
            <a:avLst/>
          </a:prstGeom>
        </p:spPr>
      </p:pic>
      <p:pic>
        <p:nvPicPr>
          <p:cNvPr id="5" name="Рисунок 4" descr="mold-vector-icons - копия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2286000"/>
            <a:ext cx="721800" cy="685800"/>
          </a:xfrm>
          <a:prstGeom prst="rect">
            <a:avLst/>
          </a:prstGeom>
        </p:spPr>
      </p:pic>
      <p:pic>
        <p:nvPicPr>
          <p:cNvPr id="6" name="Рисунок 5" descr="mold-vector-icons - копия (3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1752600"/>
            <a:ext cx="838200" cy="762000"/>
          </a:xfrm>
          <a:prstGeom prst="rect">
            <a:avLst/>
          </a:prstGeom>
        </p:spPr>
      </p:pic>
      <p:pic>
        <p:nvPicPr>
          <p:cNvPr id="7" name="Рисунок 6" descr="mold-vector-icons - копия (4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1676400"/>
            <a:ext cx="719138" cy="752710"/>
          </a:xfrm>
          <a:prstGeom prst="rect">
            <a:avLst/>
          </a:prstGeom>
        </p:spPr>
      </p:pic>
      <p:pic>
        <p:nvPicPr>
          <p:cNvPr id="8" name="Рисунок 7" descr="sea-monster-clipart-blob-154623-2604602 - копия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590800"/>
            <a:ext cx="787743" cy="685800"/>
          </a:xfrm>
          <a:prstGeom prst="rect">
            <a:avLst/>
          </a:prstGeom>
        </p:spPr>
      </p:pic>
      <p:pic>
        <p:nvPicPr>
          <p:cNvPr id="9" name="Рисунок 8" descr="sea-monster-clipart-blob-154623-260460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1752600"/>
            <a:ext cx="762000" cy="816769"/>
          </a:xfrm>
          <a:prstGeom prst="rect">
            <a:avLst/>
          </a:prstGeom>
        </p:spPr>
      </p:pic>
      <p:pic>
        <p:nvPicPr>
          <p:cNvPr id="10" name="Рисунок 9" descr="sea-monster-clipart-blob-154623-2604602 - копия (4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1981200"/>
            <a:ext cx="828000" cy="762000"/>
          </a:xfrm>
          <a:prstGeom prst="rect">
            <a:avLst/>
          </a:prstGeom>
        </p:spPr>
      </p:pic>
      <p:pic>
        <p:nvPicPr>
          <p:cNvPr id="11" name="Рисунок 10" descr="mold-vector-icons - копия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1000" y="1524000"/>
            <a:ext cx="800100" cy="78500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8600" y="2514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9200" y="22098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620000" y="5029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001000" y="41148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38800" y="5791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09800" y="1981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00400" y="1752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91000" y="15240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181600" y="1600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153400" y="3124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153400" y="2133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62800" y="19050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172200" y="1752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629400" y="5562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mold-vector-icons - копия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3810000"/>
            <a:ext cx="1524000" cy="1495245"/>
          </a:xfrm>
          <a:prstGeom prst="rect">
            <a:avLst/>
          </a:prstGeom>
        </p:spPr>
      </p:pic>
      <p:pic>
        <p:nvPicPr>
          <p:cNvPr id="30" name="Рисунок 29" descr="mold-vector-icons - копия (4)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3040885"/>
            <a:ext cx="1676400" cy="1754661"/>
          </a:xfrm>
          <a:prstGeom prst="rect">
            <a:avLst/>
          </a:prstGeom>
        </p:spPr>
      </p:pic>
      <p:pic>
        <p:nvPicPr>
          <p:cNvPr id="31" name="Рисунок 30" descr="mold-vector-icons - копия (2)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4267200"/>
            <a:ext cx="1455800" cy="1383192"/>
          </a:xfrm>
          <a:prstGeom prst="rect">
            <a:avLst/>
          </a:prstGeom>
        </p:spPr>
      </p:pic>
      <p:pic>
        <p:nvPicPr>
          <p:cNvPr id="32" name="Рисунок 31" descr="mold-vector-icons - копия (3)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4648200"/>
            <a:ext cx="1905000" cy="1593273"/>
          </a:xfrm>
          <a:prstGeom prst="rect">
            <a:avLst/>
          </a:prstGeom>
        </p:spPr>
      </p:pic>
      <p:pic>
        <p:nvPicPr>
          <p:cNvPr id="33" name="Рисунок 32" descr="sea-monster-clipart-blob-154623-2604602 - копия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5029200"/>
            <a:ext cx="1663013" cy="1447800"/>
          </a:xfrm>
          <a:prstGeom prst="rect">
            <a:avLst/>
          </a:prstGeom>
        </p:spPr>
      </p:pic>
      <p:pic>
        <p:nvPicPr>
          <p:cNvPr id="34" name="Рисунок 33" descr="sea-monster-clipart-blob-154623-2604602 - копия (4)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2800626"/>
            <a:ext cx="1676400" cy="1542774"/>
          </a:xfrm>
          <a:prstGeom prst="rect">
            <a:avLst/>
          </a:prstGeom>
        </p:spPr>
      </p:pic>
      <p:pic>
        <p:nvPicPr>
          <p:cNvPr id="35" name="Рисунок 34" descr="sea-monster-clipart-blob-154623-2604602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2895600"/>
            <a:ext cx="1447800" cy="1551861"/>
          </a:xfrm>
          <a:prstGeom prst="rect">
            <a:avLst/>
          </a:prstGeom>
        </p:spPr>
      </p:pic>
      <p:pic>
        <p:nvPicPr>
          <p:cNvPr id="37" name="Рисунок 36" descr="mold-vector-icons - копия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9600" y="2286000"/>
            <a:ext cx="721800" cy="685800"/>
          </a:xfrm>
          <a:prstGeom prst="rect">
            <a:avLst/>
          </a:prstGeom>
        </p:spPr>
      </p:pic>
      <p:pic>
        <p:nvPicPr>
          <p:cNvPr id="38" name="Рисунок 37" descr="mold-vector-icons - копия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5029200"/>
            <a:ext cx="800100" cy="785004"/>
          </a:xfrm>
          <a:prstGeom prst="rect">
            <a:avLst/>
          </a:prstGeom>
        </p:spPr>
      </p:pic>
      <p:pic>
        <p:nvPicPr>
          <p:cNvPr id="39" name="Рисунок 38" descr="sea-monster-clipart-blob-154623-2604602 - копия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1981200"/>
            <a:ext cx="787743" cy="685800"/>
          </a:xfrm>
          <a:prstGeom prst="rect">
            <a:avLst/>
          </a:prstGeom>
        </p:spPr>
      </p:pic>
      <p:pic>
        <p:nvPicPr>
          <p:cNvPr id="40" name="Рисунок 39" descr="sea-monster-clipart-blob-154623-260460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5791200"/>
            <a:ext cx="762000" cy="816769"/>
          </a:xfrm>
          <a:prstGeom prst="rect">
            <a:avLst/>
          </a:prstGeom>
        </p:spPr>
      </p:pic>
      <p:pic>
        <p:nvPicPr>
          <p:cNvPr id="41" name="Рисунок 40" descr="sea-monster-clipart-blob-154623-2604602 - копия (4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3200400"/>
            <a:ext cx="828000" cy="762000"/>
          </a:xfrm>
          <a:prstGeom prst="rect">
            <a:avLst/>
          </a:prstGeom>
        </p:spPr>
      </p:pic>
      <p:pic>
        <p:nvPicPr>
          <p:cNvPr id="42" name="Рисунок 41" descr="mold-vector-icons - копия (3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00" y="4114800"/>
            <a:ext cx="838200" cy="762000"/>
          </a:xfrm>
          <a:prstGeom prst="rect">
            <a:avLst/>
          </a:prstGeom>
        </p:spPr>
      </p:pic>
      <p:pic>
        <p:nvPicPr>
          <p:cNvPr id="43" name="Рисунок 42" descr="mold-vector-icons - копия (4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5638800"/>
            <a:ext cx="719138" cy="752710"/>
          </a:xfrm>
          <a:prstGeom prst="rect">
            <a:avLst/>
          </a:prstGeom>
        </p:spPr>
      </p:pic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685800" cy="609600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5.jpg"/>
          <p:cNvPicPr>
            <a:picLocks noChangeAspect="1"/>
          </p:cNvPicPr>
          <p:nvPr/>
        </p:nvPicPr>
        <p:blipFill>
          <a:blip r:embed="rId2" cstate="print"/>
          <a:srcRect r="399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05829488-a-set-of-various-bacteria-germs-and-bacilli-on-human-hands-vector-illustration-isolated-on-white-ba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28600"/>
            <a:ext cx="1143000" cy="1143000"/>
          </a:xfrm>
          <a:prstGeom prst="rect">
            <a:avLst/>
          </a:prstGeom>
        </p:spPr>
      </p:pic>
      <p:pic>
        <p:nvPicPr>
          <p:cNvPr id="5" name="Рисунок 4" descr="mold-vector-icons - копия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1828800"/>
            <a:ext cx="721800" cy="685800"/>
          </a:xfrm>
          <a:prstGeom prst="rect">
            <a:avLst/>
          </a:prstGeom>
        </p:spPr>
      </p:pic>
      <p:pic>
        <p:nvPicPr>
          <p:cNvPr id="6" name="Рисунок 5" descr="mold-vector-icons - копия (3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514600"/>
            <a:ext cx="838200" cy="762000"/>
          </a:xfrm>
          <a:prstGeom prst="rect">
            <a:avLst/>
          </a:prstGeom>
        </p:spPr>
      </p:pic>
      <p:pic>
        <p:nvPicPr>
          <p:cNvPr id="7" name="Рисунок 6" descr="mold-vector-icons - копия (4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2286000"/>
            <a:ext cx="719138" cy="752710"/>
          </a:xfrm>
          <a:prstGeom prst="rect">
            <a:avLst/>
          </a:prstGeom>
        </p:spPr>
      </p:pic>
      <p:pic>
        <p:nvPicPr>
          <p:cNvPr id="8" name="Рисунок 7" descr="sea-monster-clipart-blob-154623-2604602 - копия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2057400"/>
            <a:ext cx="787743" cy="685800"/>
          </a:xfrm>
          <a:prstGeom prst="rect">
            <a:avLst/>
          </a:prstGeom>
        </p:spPr>
      </p:pic>
      <p:pic>
        <p:nvPicPr>
          <p:cNvPr id="9" name="Рисунок 8" descr="sea-monster-clipart-blob-154623-260460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1524000"/>
            <a:ext cx="762000" cy="816769"/>
          </a:xfrm>
          <a:prstGeom prst="rect">
            <a:avLst/>
          </a:prstGeom>
        </p:spPr>
      </p:pic>
      <p:pic>
        <p:nvPicPr>
          <p:cNvPr id="10" name="Рисунок 9" descr="sea-monster-clipart-blob-154623-2604602 - копия (4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1752600"/>
            <a:ext cx="828000" cy="762000"/>
          </a:xfrm>
          <a:prstGeom prst="rect">
            <a:avLst/>
          </a:prstGeom>
        </p:spPr>
      </p:pic>
      <p:pic>
        <p:nvPicPr>
          <p:cNvPr id="11" name="Рисунок 10" descr="mold-vector-icons - копия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1600200"/>
            <a:ext cx="800100" cy="78500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8600" y="2514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9200" y="22098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620000" y="5029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001000" y="41148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638800" y="5791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09800" y="1981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00400" y="1752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191000" y="15240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181600" y="1600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153400" y="31242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153400" y="2133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62800" y="19050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172200" y="1752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629400" y="5562600"/>
            <a:ext cx="838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mold-vector-icons - копия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3810000"/>
            <a:ext cx="1524000" cy="1495245"/>
          </a:xfrm>
          <a:prstGeom prst="rect">
            <a:avLst/>
          </a:prstGeom>
        </p:spPr>
      </p:pic>
      <p:pic>
        <p:nvPicPr>
          <p:cNvPr id="30" name="Рисунок 29" descr="mold-vector-icons - копия (4)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3040885"/>
            <a:ext cx="1676400" cy="1754661"/>
          </a:xfrm>
          <a:prstGeom prst="rect">
            <a:avLst/>
          </a:prstGeom>
        </p:spPr>
      </p:pic>
      <p:pic>
        <p:nvPicPr>
          <p:cNvPr id="31" name="Рисунок 30" descr="mold-vector-icons - копия (2)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4267200"/>
            <a:ext cx="1455800" cy="1383192"/>
          </a:xfrm>
          <a:prstGeom prst="rect">
            <a:avLst/>
          </a:prstGeom>
        </p:spPr>
      </p:pic>
      <p:pic>
        <p:nvPicPr>
          <p:cNvPr id="32" name="Рисунок 31" descr="mold-vector-icons - копия (3)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0" y="4648200"/>
            <a:ext cx="1905000" cy="1593273"/>
          </a:xfrm>
          <a:prstGeom prst="rect">
            <a:avLst/>
          </a:prstGeom>
        </p:spPr>
      </p:pic>
      <p:pic>
        <p:nvPicPr>
          <p:cNvPr id="33" name="Рисунок 32" descr="sea-monster-clipart-blob-154623-2604602 - копия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5029200"/>
            <a:ext cx="1663013" cy="1447800"/>
          </a:xfrm>
          <a:prstGeom prst="rect">
            <a:avLst/>
          </a:prstGeom>
        </p:spPr>
      </p:pic>
      <p:pic>
        <p:nvPicPr>
          <p:cNvPr id="34" name="Рисунок 33" descr="sea-monster-clipart-blob-154623-2604602 - копия (4)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2800626"/>
            <a:ext cx="1676400" cy="1542774"/>
          </a:xfrm>
          <a:prstGeom prst="rect">
            <a:avLst/>
          </a:prstGeom>
        </p:spPr>
      </p:pic>
      <p:pic>
        <p:nvPicPr>
          <p:cNvPr id="35" name="Рисунок 34" descr="sea-monster-clipart-blob-154623-2604602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2895600"/>
            <a:ext cx="1447800" cy="1551861"/>
          </a:xfrm>
          <a:prstGeom prst="rect">
            <a:avLst/>
          </a:prstGeom>
        </p:spPr>
      </p:pic>
      <p:pic>
        <p:nvPicPr>
          <p:cNvPr id="37" name="Рисунок 36" descr="mold-vector-icons - копия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00" y="4191000"/>
            <a:ext cx="721800" cy="685800"/>
          </a:xfrm>
          <a:prstGeom prst="rect">
            <a:avLst/>
          </a:prstGeom>
        </p:spPr>
      </p:pic>
      <p:pic>
        <p:nvPicPr>
          <p:cNvPr id="38" name="Рисунок 37" descr="mold-vector-icons - копия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5562600"/>
            <a:ext cx="800100" cy="785004"/>
          </a:xfrm>
          <a:prstGeom prst="rect">
            <a:avLst/>
          </a:prstGeom>
        </p:spPr>
      </p:pic>
      <p:pic>
        <p:nvPicPr>
          <p:cNvPr id="39" name="Рисунок 38" descr="sea-monster-clipart-blob-154623-2604602 - копия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3200400"/>
            <a:ext cx="787743" cy="685800"/>
          </a:xfrm>
          <a:prstGeom prst="rect">
            <a:avLst/>
          </a:prstGeom>
        </p:spPr>
      </p:pic>
      <p:pic>
        <p:nvPicPr>
          <p:cNvPr id="40" name="Рисунок 39" descr="sea-monster-clipart-blob-154623-260460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5029200"/>
            <a:ext cx="762000" cy="816769"/>
          </a:xfrm>
          <a:prstGeom prst="rect">
            <a:avLst/>
          </a:prstGeom>
        </p:spPr>
      </p:pic>
      <p:pic>
        <p:nvPicPr>
          <p:cNvPr id="41" name="Рисунок 40" descr="sea-monster-clipart-blob-154623-2604602 - копия (4)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5791200"/>
            <a:ext cx="828000" cy="762000"/>
          </a:xfrm>
          <a:prstGeom prst="rect">
            <a:avLst/>
          </a:prstGeom>
        </p:spPr>
      </p:pic>
      <p:pic>
        <p:nvPicPr>
          <p:cNvPr id="42" name="Рисунок 41" descr="mold-vector-icons - копия (3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1905000"/>
            <a:ext cx="838200" cy="762000"/>
          </a:xfrm>
          <a:prstGeom prst="rect">
            <a:avLst/>
          </a:prstGeom>
        </p:spPr>
      </p:pic>
      <p:pic>
        <p:nvPicPr>
          <p:cNvPr id="43" name="Рисунок 42" descr="mold-vector-icons - копия (4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9600" y="2209800"/>
            <a:ext cx="719138" cy="752710"/>
          </a:xfrm>
          <a:prstGeom prst="rect">
            <a:avLst/>
          </a:prstGeom>
        </p:spPr>
      </p:pic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685800" cy="609600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5.jpg"/>
          <p:cNvPicPr>
            <a:picLocks noChangeAspect="1"/>
          </p:cNvPicPr>
          <p:nvPr/>
        </p:nvPicPr>
        <p:blipFill>
          <a:blip r:embed="rId2" cstate="print"/>
          <a:srcRect r="399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623e5f685eb2083833dffeed93657abc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1676400"/>
            <a:ext cx="3971225" cy="3962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Рисунок 5" descr="sea-monster-clipart-blob-154623-2604602 - копия (4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1828800"/>
            <a:ext cx="1324800" cy="1219200"/>
          </a:xfrm>
          <a:prstGeom prst="rect">
            <a:avLst/>
          </a:prstGeom>
        </p:spPr>
      </p:pic>
      <p:pic>
        <p:nvPicPr>
          <p:cNvPr id="7" name="Рисунок 6" descr="sea-monster-clipart-blob-154623-2604602 - копия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1752600"/>
            <a:ext cx="1295400" cy="1295400"/>
          </a:xfrm>
          <a:prstGeom prst="rect">
            <a:avLst/>
          </a:prstGeom>
        </p:spPr>
      </p:pic>
      <p:pic>
        <p:nvPicPr>
          <p:cNvPr id="8" name="Рисунок 7" descr="sea-monster-clipart-blob-154623-260460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1752600"/>
            <a:ext cx="1219200" cy="1306830"/>
          </a:xfrm>
          <a:prstGeom prst="rect">
            <a:avLst/>
          </a:prstGeom>
        </p:spPr>
      </p:pic>
      <p:pic>
        <p:nvPicPr>
          <p:cNvPr id="9" name="Рисунок 8" descr="sea-monster-clipart-blob-154623-2604602 - копия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4343400"/>
            <a:ext cx="1295400" cy="1295400"/>
          </a:xfrm>
          <a:prstGeom prst="rect">
            <a:avLst/>
          </a:prstGeom>
        </p:spPr>
      </p:pic>
      <p:pic>
        <p:nvPicPr>
          <p:cNvPr id="10" name="Рисунок 9" descr="sea-monster-clipart-blob-154623-2604602 - копия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3048000"/>
            <a:ext cx="1295400" cy="1295400"/>
          </a:xfrm>
          <a:prstGeom prst="rect">
            <a:avLst/>
          </a:prstGeom>
        </p:spPr>
      </p:pic>
      <p:pic>
        <p:nvPicPr>
          <p:cNvPr id="11" name="Рисунок 10" descr="sea-monster-clipart-blob-154623-2604602 - копия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400" y="2133600"/>
            <a:ext cx="1676400" cy="1676400"/>
          </a:xfrm>
          <a:prstGeom prst="rect">
            <a:avLst/>
          </a:prstGeom>
        </p:spPr>
      </p:pic>
      <p:pic>
        <p:nvPicPr>
          <p:cNvPr id="12" name="Рисунок 11" descr="sea-monster-clipart-blob-154623-2604602 - копия (4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4419600"/>
            <a:ext cx="1324800" cy="1219200"/>
          </a:xfrm>
          <a:prstGeom prst="rect">
            <a:avLst/>
          </a:prstGeom>
        </p:spPr>
      </p:pic>
      <p:pic>
        <p:nvPicPr>
          <p:cNvPr id="13" name="Рисунок 12" descr="sea-monster-clipart-blob-154623-2604602 - копия (4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3124200"/>
            <a:ext cx="1324800" cy="1219200"/>
          </a:xfrm>
          <a:prstGeom prst="rect">
            <a:avLst/>
          </a:prstGeom>
        </p:spPr>
      </p:pic>
      <p:pic>
        <p:nvPicPr>
          <p:cNvPr id="14" name="Рисунок 13" descr="sea-monster-clipart-blob-154623-2604602 - копия (4)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0" y="3200400"/>
            <a:ext cx="1738800" cy="1600200"/>
          </a:xfrm>
          <a:prstGeom prst="rect">
            <a:avLst/>
          </a:prstGeom>
        </p:spPr>
      </p:pic>
      <p:pic>
        <p:nvPicPr>
          <p:cNvPr id="15" name="Рисунок 14" descr="sea-monster-clipart-blob-154623-260460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4343400"/>
            <a:ext cx="1219200" cy="1306830"/>
          </a:xfrm>
          <a:prstGeom prst="rect">
            <a:avLst/>
          </a:prstGeom>
        </p:spPr>
      </p:pic>
      <p:pic>
        <p:nvPicPr>
          <p:cNvPr id="16" name="Рисунок 15" descr="sea-monster-clipart-blob-154623-260460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3048000"/>
            <a:ext cx="1219200" cy="1306830"/>
          </a:xfrm>
          <a:prstGeom prst="rect">
            <a:avLst/>
          </a:prstGeom>
        </p:spPr>
      </p:pic>
      <p:pic>
        <p:nvPicPr>
          <p:cNvPr id="17" name="Рисунок 16" descr="sea-monster-clipart-blob-154623-260460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4200" y="4256246"/>
            <a:ext cx="1600200" cy="17152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400" y="304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Микробы играют в прятки. Посмотри внимательно на таблицу и отгадай какой </a:t>
            </a:r>
            <a:r>
              <a:rPr lang="ru-RU" dirty="0" err="1" smtClean="0"/>
              <a:t>микробик</a:t>
            </a:r>
            <a:r>
              <a:rPr lang="ru-RU" dirty="0" smtClean="0"/>
              <a:t> должен быть в пустой клеточке.</a:t>
            </a:r>
            <a:endParaRPr lang="ru-RU" dirty="0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685800" cy="609600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5.jpg"/>
          <p:cNvPicPr>
            <a:picLocks noChangeAspect="1"/>
          </p:cNvPicPr>
          <p:nvPr/>
        </p:nvPicPr>
        <p:blipFill>
          <a:blip r:embed="rId2" cstate="print"/>
          <a:srcRect r="399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623e5f685eb2083833dffeed93657abc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1676400"/>
            <a:ext cx="3971225" cy="3962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685800" cy="609600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mold-vector-icons - копия (5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4038600"/>
            <a:ext cx="1828800" cy="1880211"/>
          </a:xfrm>
          <a:prstGeom prst="rect">
            <a:avLst/>
          </a:prstGeom>
        </p:spPr>
      </p:pic>
      <p:pic>
        <p:nvPicPr>
          <p:cNvPr id="21" name="Рисунок 20" descr="mold-vector-icons - копия (2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400" y="2438400"/>
            <a:ext cx="1844600" cy="1752600"/>
          </a:xfrm>
          <a:prstGeom prst="rect">
            <a:avLst/>
          </a:prstGeom>
        </p:spPr>
      </p:pic>
      <p:pic>
        <p:nvPicPr>
          <p:cNvPr id="22" name="Рисунок 21" descr="sea-monster-clipart-blob-154623-2604602 - копия (5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754184"/>
            <a:ext cx="1981200" cy="2001520"/>
          </a:xfrm>
          <a:prstGeom prst="rect">
            <a:avLst/>
          </a:prstGeom>
        </p:spPr>
      </p:pic>
      <p:pic>
        <p:nvPicPr>
          <p:cNvPr id="23" name="Рисунок 22" descr="sea-monster-clipart-blob-154623-2604602 - копия (5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4343400"/>
            <a:ext cx="1219200" cy="1231704"/>
          </a:xfrm>
          <a:prstGeom prst="rect">
            <a:avLst/>
          </a:prstGeom>
        </p:spPr>
      </p:pic>
      <p:pic>
        <p:nvPicPr>
          <p:cNvPr id="24" name="Рисунок 23" descr="sea-monster-clipart-blob-154623-2604602 - копия (5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3048000"/>
            <a:ext cx="1219200" cy="1231704"/>
          </a:xfrm>
          <a:prstGeom prst="rect">
            <a:avLst/>
          </a:prstGeom>
        </p:spPr>
      </p:pic>
      <p:pic>
        <p:nvPicPr>
          <p:cNvPr id="25" name="Рисунок 24" descr="sea-monster-clipart-blob-154623-2604602 - копия (5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1752600"/>
            <a:ext cx="1219200" cy="1231704"/>
          </a:xfrm>
          <a:prstGeom prst="rect">
            <a:avLst/>
          </a:prstGeom>
        </p:spPr>
      </p:pic>
      <p:pic>
        <p:nvPicPr>
          <p:cNvPr id="26" name="Рисунок 25" descr="mold-vector-icons - копия (5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4343400"/>
            <a:ext cx="1185863" cy="1219200"/>
          </a:xfrm>
          <a:prstGeom prst="rect">
            <a:avLst/>
          </a:prstGeom>
        </p:spPr>
      </p:pic>
      <p:pic>
        <p:nvPicPr>
          <p:cNvPr id="27" name="Рисунок 26" descr="mold-vector-icons - копия (5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1752600"/>
            <a:ext cx="1185863" cy="1219200"/>
          </a:xfrm>
          <a:prstGeom prst="rect">
            <a:avLst/>
          </a:prstGeom>
        </p:spPr>
      </p:pic>
      <p:pic>
        <p:nvPicPr>
          <p:cNvPr id="28" name="Рисунок 27" descr="mold-vector-icons - копия (5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3048000"/>
            <a:ext cx="1185863" cy="1219200"/>
          </a:xfrm>
          <a:prstGeom prst="rect">
            <a:avLst/>
          </a:prstGeom>
        </p:spPr>
      </p:pic>
      <p:pic>
        <p:nvPicPr>
          <p:cNvPr id="29" name="Рисунок 28" descr="mold-vector-icons - копия (2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3048000"/>
            <a:ext cx="1219200" cy="1158392"/>
          </a:xfrm>
          <a:prstGeom prst="rect">
            <a:avLst/>
          </a:prstGeom>
        </p:spPr>
      </p:pic>
      <p:pic>
        <p:nvPicPr>
          <p:cNvPr id="30" name="Рисунок 29" descr="mold-vector-icons - копия (2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1828800"/>
            <a:ext cx="1219200" cy="1158392"/>
          </a:xfrm>
          <a:prstGeom prst="rect">
            <a:avLst/>
          </a:prstGeom>
        </p:spPr>
      </p:pic>
      <p:pic>
        <p:nvPicPr>
          <p:cNvPr id="31" name="Рисунок 30" descr="mold-vector-icons - копия (2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4343400"/>
            <a:ext cx="1219200" cy="115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5.jpg"/>
          <p:cNvPicPr>
            <a:picLocks noChangeAspect="1"/>
          </p:cNvPicPr>
          <p:nvPr/>
        </p:nvPicPr>
        <p:blipFill>
          <a:blip r:embed="rId2" cstate="print"/>
          <a:srcRect r="3996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623e5f685eb2083833dffeed93657abc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1676400"/>
            <a:ext cx="3971225" cy="3962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458200" y="6248400"/>
            <a:ext cx="685800" cy="609600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94058afbb4d886210e5d4027599425d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>
          <a:xfrm>
            <a:off x="1219200" y="4343400"/>
            <a:ext cx="1219200" cy="1219200"/>
          </a:xfrm>
          <a:prstGeom prst="rect">
            <a:avLst/>
          </a:prstGeom>
        </p:spPr>
      </p:pic>
      <p:pic>
        <p:nvPicPr>
          <p:cNvPr id="21" name="Рисунок 20" descr="102554160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4419600"/>
            <a:ext cx="1143000" cy="1163359"/>
          </a:xfrm>
          <a:prstGeom prst="rect">
            <a:avLst/>
          </a:prstGeom>
        </p:spPr>
      </p:pic>
      <p:pic>
        <p:nvPicPr>
          <p:cNvPr id="22" name="Рисунок 21" descr="693829462190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4419600"/>
            <a:ext cx="1143000" cy="1143000"/>
          </a:xfrm>
          <a:prstGeom prst="rect">
            <a:avLst/>
          </a:prstGeom>
        </p:spPr>
      </p:pic>
      <p:pic>
        <p:nvPicPr>
          <p:cNvPr id="23" name="Рисунок 22" descr="94058afbb4d886210e5d4027599425dc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>
          <a:xfrm>
            <a:off x="7239000" y="1143000"/>
            <a:ext cx="1905000" cy="1905000"/>
          </a:xfrm>
          <a:prstGeom prst="rect">
            <a:avLst/>
          </a:prstGeom>
        </p:spPr>
      </p:pic>
      <p:pic>
        <p:nvPicPr>
          <p:cNvPr id="24" name="Рисунок 23" descr="94058afbb4d886210e5d4027599425d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>
          <a:xfrm>
            <a:off x="2514600" y="3048000"/>
            <a:ext cx="1219200" cy="1219200"/>
          </a:xfrm>
          <a:prstGeom prst="rect">
            <a:avLst/>
          </a:prstGeom>
        </p:spPr>
      </p:pic>
      <p:pic>
        <p:nvPicPr>
          <p:cNvPr id="25" name="Рисунок 24" descr="94058afbb4d886210e5d4027599425d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50"/>
          <a:stretch>
            <a:fillRect/>
          </a:stretch>
        </p:blipFill>
        <p:spPr>
          <a:xfrm>
            <a:off x="3810000" y="1752600"/>
            <a:ext cx="1219200" cy="1219200"/>
          </a:xfrm>
          <a:prstGeom prst="rect">
            <a:avLst/>
          </a:prstGeom>
        </p:spPr>
      </p:pic>
      <p:pic>
        <p:nvPicPr>
          <p:cNvPr id="26" name="Рисунок 25" descr="102554160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4038600"/>
            <a:ext cx="1905000" cy="1938932"/>
          </a:xfrm>
          <a:prstGeom prst="rect">
            <a:avLst/>
          </a:prstGeom>
        </p:spPr>
      </p:pic>
      <p:pic>
        <p:nvPicPr>
          <p:cNvPr id="27" name="Рисунок 26" descr="102554160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1752600"/>
            <a:ext cx="1143000" cy="1163359"/>
          </a:xfrm>
          <a:prstGeom prst="rect">
            <a:avLst/>
          </a:prstGeom>
        </p:spPr>
      </p:pic>
      <p:pic>
        <p:nvPicPr>
          <p:cNvPr id="28" name="Рисунок 27" descr="102554160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3048000"/>
            <a:ext cx="1143000" cy="1163359"/>
          </a:xfrm>
          <a:prstGeom prst="rect">
            <a:avLst/>
          </a:prstGeom>
        </p:spPr>
      </p:pic>
      <p:pic>
        <p:nvPicPr>
          <p:cNvPr id="29" name="Рисунок 28" descr="693829462190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1828800"/>
            <a:ext cx="1143000" cy="1143000"/>
          </a:xfrm>
          <a:prstGeom prst="rect">
            <a:avLst/>
          </a:prstGeom>
        </p:spPr>
      </p:pic>
      <p:pic>
        <p:nvPicPr>
          <p:cNvPr id="30" name="Рисунок 29" descr="693829462190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3048000"/>
            <a:ext cx="1143000" cy="1143000"/>
          </a:xfrm>
          <a:prstGeom prst="rect">
            <a:avLst/>
          </a:prstGeom>
        </p:spPr>
      </p:pic>
      <p:pic>
        <p:nvPicPr>
          <p:cNvPr id="31" name="Рисунок 30" descr="6938294621905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2438400"/>
            <a:ext cx="1676400" cy="1676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62000" y="304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Посмотри внимательно. Какой </a:t>
            </a:r>
            <a:r>
              <a:rPr lang="ru-RU" dirty="0" err="1" smtClean="0"/>
              <a:t>мочалочки</a:t>
            </a:r>
            <a:r>
              <a:rPr lang="ru-RU" dirty="0" smtClean="0"/>
              <a:t> не хватает?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142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33</cp:revision>
  <dcterms:created xsi:type="dcterms:W3CDTF">2020-05-27T07:41:08Z</dcterms:created>
  <dcterms:modified xsi:type="dcterms:W3CDTF">2023-03-24T08:54:25Z</dcterms:modified>
</cp:coreProperties>
</file>