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FB15-71B7-4A9E-963C-DB7096E37E2E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BEE7-7518-42D1-AD37-89F338507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6379-F33A-4D44-9B23-16BAB7CA7954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C8CD-A9BB-4A8C-8CC6-DB12E752A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B81B-959F-4358-92FA-A83691647C19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18E5-B960-4777-8E8B-E871D47A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DD59-E82F-42DA-BE71-04B7B48B7E08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6EEA-479E-4AB0-8633-BF34E7870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D21E-C95D-479A-AFDC-445F91729902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6BCF-29A3-4C05-BE7F-BFAA65C5D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13D6B-87AD-4C11-9B65-7E7CEE823F18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F9003-5123-4A32-9586-C175C4A01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i072.radikal.ru/1201/c5/ecb4031e37cd.gif" TargetMode="External"/><Relationship Id="rId18" Type="http://schemas.openxmlformats.org/officeDocument/2006/relationships/image" Target="../media/image32.png"/><Relationship Id="rId26" Type="http://schemas.openxmlformats.org/officeDocument/2006/relationships/hyperlink" Target="http://s014.radikal.ru/i326/1201/a1/386da46faaeb.gif" TargetMode="External"/><Relationship Id="rId3" Type="http://schemas.openxmlformats.org/officeDocument/2006/relationships/hyperlink" Target="http://img-fotki.yandex.ru/get/6733/134091466.195/0_fe7f9_3e19977b_orig" TargetMode="External"/><Relationship Id="rId21" Type="http://schemas.openxmlformats.org/officeDocument/2006/relationships/image" Target="../media/image34.png"/><Relationship Id="rId7" Type="http://schemas.openxmlformats.org/officeDocument/2006/relationships/hyperlink" Target="http://www.art-apple.ru/albums/vector_flowers/9381760.jpg" TargetMode="External"/><Relationship Id="rId12" Type="http://schemas.openxmlformats.org/officeDocument/2006/relationships/image" Target="../media/image30.png"/><Relationship Id="rId17" Type="http://schemas.openxmlformats.org/officeDocument/2006/relationships/hyperlink" Target="http://priroda.inc.ru/animation/bebi/baby30.gif" TargetMode="External"/><Relationship Id="rId25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9.gi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hyperlink" Target="http://img-fotki.yandex.ru/get/6437/134091466.5c/0_a01d9_415b13cb_M.png" TargetMode="External"/><Relationship Id="rId24" Type="http://schemas.openxmlformats.org/officeDocument/2006/relationships/hyperlink" Target="http://s018.radikal.ru/i521/1201/f6/551f743ee188.gif" TargetMode="External"/><Relationship Id="rId5" Type="http://schemas.openxmlformats.org/officeDocument/2006/relationships/hyperlink" Target="http://s44.radikal.ru/i105/1108/8c/6541d46a5900t.jpg" TargetMode="External"/><Relationship Id="rId15" Type="http://schemas.openxmlformats.org/officeDocument/2006/relationships/hyperlink" Target="http://s012.radikal.ru/i321/1201/cb/42373f9d2983.gif" TargetMode="External"/><Relationship Id="rId23" Type="http://schemas.openxmlformats.org/officeDocument/2006/relationships/image" Target="../media/image35.png"/><Relationship Id="rId28" Type="http://schemas.openxmlformats.org/officeDocument/2006/relationships/hyperlink" Target="http://ug-mama.ru/lines/im_line/8bc5751b36aa55b03faa72cd4305b5eb_1329683174.png" TargetMode="External"/><Relationship Id="rId10" Type="http://schemas.openxmlformats.org/officeDocument/2006/relationships/image" Target="../media/image13.png"/><Relationship Id="rId19" Type="http://schemas.openxmlformats.org/officeDocument/2006/relationships/hyperlink" Target="http://s018.radikal.ru/i514/1201/da/4db66d823c0a.gif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://img-fotki.yandex.ru/get/5635/20573769.1b/0_89604_568ac41e_M.png" TargetMode="External"/><Relationship Id="rId14" Type="http://schemas.openxmlformats.org/officeDocument/2006/relationships/image" Target="../media/image31.png"/><Relationship Id="rId22" Type="http://schemas.openxmlformats.org/officeDocument/2006/relationships/hyperlink" Target="http://s018.radikal.ru/i524/1201/3e/ec75d3390f56.gif" TargetMode="External"/><Relationship Id="rId27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n-lt"/>
                <a:cs typeface="+mn-cs"/>
              </a:rPr>
              <a:t>Подготовила: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+mn-lt"/>
                <a:cs typeface="+mn-cs"/>
              </a:rPr>
              <a:t>в</a:t>
            </a:r>
            <a:r>
              <a:rPr lang="ru-RU" dirty="0" smtClean="0">
                <a:latin typeface="+mn-lt"/>
                <a:cs typeface="+mn-cs"/>
              </a:rPr>
              <a:t>оспитатель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latin typeface="+mn-lt"/>
                <a:cs typeface="+mn-cs"/>
              </a:rPr>
              <a:t>А.Н.Сморжок</a:t>
            </a:r>
            <a:endParaRPr lang="ru-RU" dirty="0" smtClean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n-lt"/>
                <a:cs typeface="+mn-cs"/>
              </a:rPr>
              <a:t>МКДОУ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n-lt"/>
                <a:cs typeface="+mn-cs"/>
              </a:rPr>
              <a:t> «</a:t>
            </a:r>
            <a:r>
              <a:rPr lang="ru-RU" dirty="0" err="1" smtClean="0">
                <a:latin typeface="+mn-lt"/>
                <a:cs typeface="+mn-cs"/>
              </a:rPr>
              <a:t>Пальминский</a:t>
            </a:r>
            <a:endParaRPr lang="ru-RU" dirty="0" smtClean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n-lt"/>
                <a:cs typeface="+mn-cs"/>
              </a:rPr>
              <a:t> детский сад»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n-lt"/>
                <a:cs typeface="+mn-cs"/>
              </a:rPr>
              <a:t>2021 г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322" y="1357298"/>
            <a:ext cx="3123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Быть здоровым хорошо!»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Новая папка (4)\IMG_20210409_093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32013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C:\Users\User\Desktop\Новая папка (4)\IMG_20210409_093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392909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0042"/>
            <a:ext cx="8229600" cy="558271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</a:t>
            </a:r>
            <a:r>
              <a:rPr lang="ru-RU" sz="2400" dirty="0" smtClean="0">
                <a:solidFill>
                  <a:schemeClr val="accent5"/>
                </a:solidFill>
              </a:rPr>
              <a:t>: вот и закончилось наше путешествие в страну Здоровья.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Воспитатель: </a:t>
            </a:r>
            <a:r>
              <a:rPr lang="ru-RU" sz="2400" dirty="0" smtClean="0">
                <a:solidFill>
                  <a:schemeClr val="accent5"/>
                </a:solidFill>
              </a:rPr>
              <a:t>Ребята, давайте кукле Тане расскажем, как же сохранить своё здоровье. (Ответы детей)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Теперь вы и наша кукла Таня знаете, что для того, чтобы быть здоровым нужно кушать здоровую пищу, заниматься физкультурой, чаще мыть руки с мылом.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Будьте здоровы!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овая папка (4)\IMG_20210409_092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57232"/>
            <a:ext cx="5442759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n-lt"/>
                <a:cs typeface="+mn-cs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7612" y="-253224"/>
            <a:ext cx="59532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Интернет ресурсы</a:t>
            </a:r>
          </a:p>
        </p:txBody>
      </p:sp>
      <p:pic>
        <p:nvPicPr>
          <p:cNvPr id="10243" name="Picture 2" descr="0_fe7f9_3e19977b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1830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835150" y="476250"/>
            <a:ext cx="1728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3"/>
              </a:rPr>
              <a:t>http://img-fotki.yandex.ru/get/6733/134091466.195/0_fe7f9_3e19977b_orig</a:t>
            </a:r>
            <a:endParaRPr lang="ru-RU">
              <a:ea typeface="Calibri" pitchFamily="34" charset="0"/>
            </a:endParaRPr>
          </a:p>
        </p:txBody>
      </p:sp>
      <p:pic>
        <p:nvPicPr>
          <p:cNvPr id="10245" name="Picture 4" descr="Скачать бесплатно книгу: Подборка схем для вышивки крестиком 18. Вышиваем бабочек. Автор подборки: Франко А И Год выпуска: 2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49275"/>
            <a:ext cx="1028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572000" y="549275"/>
            <a:ext cx="12239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5"/>
              </a:rPr>
              <a:t>http://s44.radikal.ru/i105/1108/8c/6541d46a5900t.jpg</a:t>
            </a:r>
            <a:endParaRPr lang="ru-RU">
              <a:ea typeface="Calibri" pitchFamily="34" charset="0"/>
            </a:endParaRPr>
          </a:p>
        </p:txBody>
      </p:sp>
      <p:pic>
        <p:nvPicPr>
          <p:cNvPr id="10247" name="Picture 6" descr="0_a1a93_57fe433b_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76250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300788" y="620713"/>
            <a:ext cx="1223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7"/>
              </a:rPr>
              <a:t>http://www.art-apple.ru/albums/vector_flowers/9381760.jpg</a:t>
            </a:r>
            <a:endParaRPr lang="ru-RU">
              <a:ea typeface="Calibri" pitchFamily="34" charset="0"/>
            </a:endParaRPr>
          </a:p>
        </p:txBody>
      </p:sp>
      <p:pic>
        <p:nvPicPr>
          <p:cNvPr id="10249" name="Picture 8" descr="0_89604_568ac41e_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549275"/>
            <a:ext cx="720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8170863" y="0"/>
            <a:ext cx="9731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9"/>
              </a:rPr>
              <a:t>http://img-fotki.yandex.ru/get/5635/20573769.1b/0_89604_568ac41e_M.png</a:t>
            </a:r>
            <a:endParaRPr lang="ru-RU">
              <a:ea typeface="Calibri" pitchFamily="34" charset="0"/>
            </a:endParaRPr>
          </a:p>
        </p:txBody>
      </p:sp>
      <p:pic>
        <p:nvPicPr>
          <p:cNvPr id="10251" name="Picture 10" descr="0_a01d9_415b13cb_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57338"/>
            <a:ext cx="1728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1692275" y="1196975"/>
            <a:ext cx="15478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1"/>
              </a:rPr>
              <a:t>http://img-fotki.yandex.ru/get/6437/134091466.5c/0_a01d9_415b13cb_M.png</a:t>
            </a:r>
            <a:endParaRPr lang="ru-RU">
              <a:ea typeface="Calibri" pitchFamily="34" charset="0"/>
            </a:endParaRPr>
          </a:p>
        </p:txBody>
      </p:sp>
      <p:pic>
        <p:nvPicPr>
          <p:cNvPr id="10253" name="Picture 13" descr="ecb4031e37c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060575"/>
            <a:ext cx="9001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27088" y="2108200"/>
            <a:ext cx="936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3"/>
              </a:rPr>
              <a:t>http://i072.radikal.ru/1201/c5/ecb4031e37cd.gif</a:t>
            </a:r>
            <a:endParaRPr lang="ru-RU">
              <a:ea typeface="Calibri" pitchFamily="34" charset="0"/>
            </a:endParaRPr>
          </a:p>
        </p:txBody>
      </p:sp>
      <p:pic>
        <p:nvPicPr>
          <p:cNvPr id="10255" name="Picture 15" descr="42373f9d298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19250" y="2060575"/>
            <a:ext cx="9366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627313" y="2133600"/>
            <a:ext cx="10810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5"/>
              </a:rPr>
              <a:t>http://s012.radikal.ru/i321/1201/cb/42373f9d2983.gif</a:t>
            </a:r>
            <a:endParaRPr lang="ru-RU">
              <a:ea typeface="Calibri" pitchFamily="34" charset="0"/>
            </a:endParaRPr>
          </a:p>
        </p:txBody>
      </p:sp>
      <p:pic>
        <p:nvPicPr>
          <p:cNvPr id="10257" name="Picture 17" descr="baby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35375" y="1341438"/>
            <a:ext cx="865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500563" y="1412875"/>
            <a:ext cx="100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7"/>
              </a:rPr>
              <a:t>http://priroda.inc.ru/animation/bebi/baby30.gif</a:t>
            </a:r>
            <a:endParaRPr lang="ru-RU">
              <a:ea typeface="Calibri" pitchFamily="34" charset="0"/>
            </a:endParaRPr>
          </a:p>
        </p:txBody>
      </p:sp>
      <p:pic>
        <p:nvPicPr>
          <p:cNvPr id="10259" name="Picture 19" descr="4db66d823c0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35600" y="1484313"/>
            <a:ext cx="1008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516688" y="1316038"/>
            <a:ext cx="863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9"/>
              </a:rPr>
              <a:t>http://s018.radikal.ru/i514/1201/da/4db66d823c0a.gif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1" name="Picture 21" descr="b9c0b6dd666b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35375" y="2133600"/>
            <a:ext cx="7207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ec75d3390f5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35600" y="2276475"/>
            <a:ext cx="7921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6227763" y="2276475"/>
            <a:ext cx="11160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2"/>
              </a:rPr>
              <a:t>http://s018.radikal.ru/i524/1201/3e/ec75d3390f56.gif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4" name="Picture 24" descr="551f743ee18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80288" y="1557338"/>
            <a:ext cx="939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315325" y="1341438"/>
            <a:ext cx="828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4"/>
              </a:rPr>
              <a:t>http://s018.radikal.ru/i521/1201/f6/551f743ee188.gif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6" name="Picture 26" descr="386da46faaeb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3141663"/>
            <a:ext cx="84931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55650" y="3044825"/>
            <a:ext cx="863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6"/>
              </a:rPr>
              <a:t>http://s014.radikal.ru/i326/1201/a1/386da46faaeb.gif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8" name="Picture 28" descr="Картинки/цветы/ромашки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619250" y="3213100"/>
            <a:ext cx="17287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356100" y="2205038"/>
            <a:ext cx="1152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6"/>
              </a:rPr>
              <a:t>http://s014.radikal.ru/i326/1201/a1/386da46faaeb.gif</a:t>
            </a:r>
            <a:endParaRPr lang="ru-RU">
              <a:ea typeface="Calibri" pitchFamily="34" charset="0"/>
            </a:endParaRPr>
          </a:p>
        </p:txBody>
      </p:sp>
      <p:sp>
        <p:nvSpPr>
          <p:cNvPr id="10270" name="Rectangle 31"/>
          <p:cNvSpPr>
            <a:spLocks noChangeArrowheads="1"/>
          </p:cNvSpPr>
          <p:nvPr/>
        </p:nvSpPr>
        <p:spPr bwMode="auto">
          <a:xfrm>
            <a:off x="3348038" y="2997200"/>
            <a:ext cx="15843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8"/>
              </a:rPr>
              <a:t>http://ug-mama.ru/lines/im_line/8bc5751b36aa55b03faa72cd4305b5eb_1329683174.png</a:t>
            </a:r>
            <a:endParaRPr lang="ru-RU"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214290"/>
            <a:ext cx="8229600" cy="586901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Цели</a:t>
            </a:r>
            <a:r>
              <a:rPr lang="ru-RU" sz="2800" dirty="0" smtClean="0">
                <a:solidFill>
                  <a:schemeClr val="accent5"/>
                </a:solidFill>
              </a:rPr>
              <a:t>: Развитие познавательных интересов детей, расширение опыта ориентировки в окружающем, развитие общей моторики, координации движений, развитие любознательности и познавательной мотивации. Развитие восприятия, внимания, памяти, наблюдательности, способности анализировать, сравнивать признаки предметов, делать простейшие обобщения. Воспитывать стремление вести здоровый образ жизни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4290"/>
            <a:ext cx="8229600" cy="586846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Ход занятия</a:t>
            </a:r>
            <a:endParaRPr lang="ru-RU" sz="2000" dirty="0" smtClean="0">
              <a:solidFill>
                <a:schemeClr val="accent5"/>
              </a:solidFill>
            </a:endParaRPr>
          </a:p>
          <a:p>
            <a:r>
              <a:rPr lang="ru-RU" sz="2000" dirty="0" smtClean="0">
                <a:solidFill>
                  <a:schemeClr val="accent5"/>
                </a:solidFill>
              </a:rPr>
              <a:t>Воспитатель: Здравствуйте дети. Сегодня утром я встретила по дороге в детский сад нашу знакомую куклу Таню. Но что-то с ней сегодня не так. Какая-то она грустная, шея замотана шарфом, кашляет и плачет. Как вы думаете, что с ней случилось?</a:t>
            </a:r>
          </a:p>
          <a:p>
            <a:r>
              <a:rPr lang="ru-RU" sz="2000" b="1" dirty="0" smtClean="0">
                <a:solidFill>
                  <a:schemeClr val="accent5"/>
                </a:solidFill>
              </a:rPr>
              <a:t>Дети:</a:t>
            </a:r>
            <a:r>
              <a:rPr lang="ru-RU" sz="2000" dirty="0" smtClean="0">
                <a:solidFill>
                  <a:schemeClr val="accent5"/>
                </a:solidFill>
              </a:rPr>
              <a:t> Она заболела.</a:t>
            </a:r>
          </a:p>
          <a:p>
            <a:r>
              <a:rPr lang="ru-RU" sz="2000" dirty="0" smtClean="0">
                <a:solidFill>
                  <a:schemeClr val="accent5"/>
                </a:solidFill>
              </a:rPr>
              <a:t>Воспитатель: Действительно, Танечка простудилась, она не здорова. Ребята, а вы знаете, что такое здоровье? Ответы детей.</a:t>
            </a:r>
          </a:p>
          <a:p>
            <a:r>
              <a:rPr lang="ru-RU" sz="2000" dirty="0" smtClean="0">
                <a:solidFill>
                  <a:schemeClr val="accent5"/>
                </a:solidFill>
              </a:rPr>
              <a:t>Здоровье – это когда ты весел, бодр и все у тебя получается. Здоровье нужно всем – и детям, и взрослым, и даже животным. Что нужно делать, чтобы быть здоровым? Нужно хотеть и уметь заботиться о здоровье. Если не следить за своим здоровьем, можно его потерять.  Вы хотите узнать, как сохранить свое здоровье и как можно реже болеть и рассказать об этом кукле Тане.</a:t>
            </a:r>
          </a:p>
          <a:p>
            <a:r>
              <a:rPr lang="ru-RU" sz="2000" b="1" dirty="0" smtClean="0">
                <a:solidFill>
                  <a:schemeClr val="accent5"/>
                </a:solidFill>
              </a:rPr>
              <a:t>Дети:</a:t>
            </a:r>
            <a:r>
              <a:rPr lang="ru-RU" sz="2000" dirty="0" smtClean="0">
                <a:solidFill>
                  <a:schemeClr val="accent5"/>
                </a:solidFill>
              </a:rPr>
              <a:t> да.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7166"/>
            <a:ext cx="8229600" cy="572558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Воспитатель:</a:t>
            </a:r>
            <a:r>
              <a:rPr lang="ru-RU" sz="2400" dirty="0" smtClean="0">
                <a:solidFill>
                  <a:schemeClr val="accent5"/>
                </a:solidFill>
              </a:rPr>
              <a:t> Тогда я предлагаю отправиться в путешествие в страну Здоровья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8434" name="Picture 2" descr="C:\Users\User\Desktop\Новая папка (4)\IMG_20210409_14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3"/>
            <a:ext cx="5000660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28"/>
            <a:ext cx="8229600" cy="5797027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/>
                </a:solidFill>
              </a:rPr>
              <a:t>Ребята, посмотрите, лес открыл перед нами свои владения и мы можем войти.    Посмотрите, ребята,  какое необычное дерево, что на нем растет? 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Ответы детей: </a:t>
            </a:r>
            <a:endParaRPr lang="ru-RU" sz="2400" dirty="0" smtClean="0">
              <a:solidFill>
                <a:schemeClr val="accent5"/>
              </a:solidFill>
            </a:endParaRPr>
          </a:p>
          <a:p>
            <a:r>
              <a:rPr lang="ru-RU" sz="2400" dirty="0" smtClean="0">
                <a:solidFill>
                  <a:schemeClr val="accent5"/>
                </a:solidFill>
              </a:rPr>
              <a:t>Зубные щетки, пасты, расчески, мыло, полотенце.  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Вы встречали такие деревья?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Такие необычные деревья растут только в Стране здоровья.</a:t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Ребята, а как вы думаете,  для чего нужны эти предметы.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Ответы детей:</a:t>
            </a:r>
            <a:r>
              <a:rPr lang="ru-RU" sz="2400" dirty="0" smtClean="0">
                <a:solidFill>
                  <a:schemeClr val="accent5"/>
                </a:solidFill>
              </a:rPr>
              <a:t> Дети рассказывают про каждый предмет? 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.</a:t>
            </a:r>
            <a:endParaRPr lang="ru-RU" sz="2400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28"/>
            <a:ext cx="8229600" cy="579702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Воспитатель:</a:t>
            </a:r>
            <a:r>
              <a:rPr lang="ru-RU" sz="2400" dirty="0" smtClean="0">
                <a:solidFill>
                  <a:schemeClr val="accent5"/>
                </a:solidFill>
              </a:rPr>
              <a:t>   Чтобы быть здоровыми, мы должны ухаживать за своим телом, чистить зубы, расчесываться и умываться.</a:t>
            </a:r>
          </a:p>
          <a:p>
            <a:endParaRPr lang="ru-RU" dirty="0"/>
          </a:p>
        </p:txBody>
      </p:sp>
      <p:pic>
        <p:nvPicPr>
          <p:cNvPr id="19458" name="Picture 2" descr="C:\Users\User\Desktop\Новая папка (4)\IMG_20210409_093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5500726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0042"/>
            <a:ext cx="8229600" cy="558271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/>
                </a:solidFill>
              </a:rPr>
              <a:t>Всем известно, всем понятно, что здоровым быть приятно! Только надо знать, как здоровым стать. Приучай себя к порядку, делай каждый день…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Дети:</a:t>
            </a:r>
            <a:r>
              <a:rPr lang="ru-RU" sz="2400" dirty="0" smtClean="0">
                <a:solidFill>
                  <a:schemeClr val="accent5"/>
                </a:solidFill>
              </a:rPr>
              <a:t> Зарядку.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Воспитатель:</a:t>
            </a:r>
            <a:r>
              <a:rPr lang="ru-RU" sz="2400" dirty="0" smtClean="0">
                <a:solidFill>
                  <a:schemeClr val="accent5"/>
                </a:solidFill>
              </a:rPr>
              <a:t> Ребята, а для чего делают зарядку?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Дети: </a:t>
            </a:r>
            <a:r>
              <a:rPr lang="ru-RU" sz="2400" dirty="0" smtClean="0">
                <a:solidFill>
                  <a:schemeClr val="accent5"/>
                </a:solidFill>
              </a:rPr>
              <a:t>Чтобы быть здоровым и сильным.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Воспитатель:</a:t>
            </a:r>
            <a:r>
              <a:rPr lang="ru-RU" sz="2400" dirty="0" smtClean="0">
                <a:solidFill>
                  <a:schemeClr val="accent5"/>
                </a:solidFill>
              </a:rPr>
              <a:t> А вы ребята умеете делать зарядку?  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Воспитатель.</a:t>
            </a:r>
            <a:r>
              <a:rPr lang="ru-RU" sz="2400" dirty="0" smtClean="0">
                <a:solidFill>
                  <a:schemeClr val="accent5"/>
                </a:solidFill>
              </a:rPr>
              <a:t> Давайте и мы с вами для поднятия настроения сделаем веселую зарядку (под музыкальное сопровождение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овая папка (4)\IMG_20210409_093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071966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C:\Users\User\Desktop\Новая папка (4)\IMG_20210409_09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378621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28"/>
            <a:ext cx="8229600" cy="5797027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/>
                </a:solidFill>
              </a:rPr>
              <a:t>А что такое витамины? Познакомьте меня с ними.</a:t>
            </a:r>
          </a:p>
          <a:p>
            <a:r>
              <a:rPr lang="ru-RU" sz="2400" b="1" dirty="0" smtClean="0">
                <a:solidFill>
                  <a:schemeClr val="accent5"/>
                </a:solidFill>
              </a:rPr>
              <a:t>Воспитатель</a:t>
            </a:r>
            <a:r>
              <a:rPr lang="ru-RU" sz="2400" dirty="0" smtClean="0">
                <a:solidFill>
                  <a:schemeClr val="accent5"/>
                </a:solidFill>
              </a:rPr>
              <a:t>: Витамины очень полезны. Оно дают силы, делают всех ловкими, веселыми, помогают быстрее расти.  </a:t>
            </a:r>
            <a:r>
              <a:rPr lang="ru-RU" sz="2400" b="1" dirty="0" smtClean="0">
                <a:solidFill>
                  <a:schemeClr val="accent5"/>
                </a:solidFill>
              </a:rPr>
              <a:t>Воспитатель:</a:t>
            </a:r>
            <a:r>
              <a:rPr lang="ru-RU" sz="2400" dirty="0" smtClean="0">
                <a:solidFill>
                  <a:schemeClr val="accent5"/>
                </a:solidFill>
              </a:rPr>
              <a:t> Где живут витамины? (Ответы детей</a:t>
            </a:r>
            <a:r>
              <a:rPr lang="ru-RU" sz="2400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Воспитатель</a:t>
            </a:r>
            <a:r>
              <a:rPr lang="ru-RU" sz="2400" dirty="0" smtClean="0">
                <a:solidFill>
                  <a:schemeClr val="accent5"/>
                </a:solidFill>
              </a:rPr>
              <a:t>: Правильно, в овощах, фруктах, в полезных продуктах: каше, хлебе… есть важные для здоровья вещества, которые называются витаминами. Их очень много, но главные А,В,С </a:t>
            </a:r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25</TotalTime>
  <Words>264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Calibri</vt:lpstr>
      <vt:lpstr>43335_shk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2021-04-09T09:28:57Z</dcterms:created>
  <dcterms:modified xsi:type="dcterms:W3CDTF">2021-04-09T09:54:48Z</dcterms:modified>
</cp:coreProperties>
</file>