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2" r:id="rId2"/>
    <p:sldId id="256" r:id="rId3"/>
    <p:sldId id="257" r:id="rId4"/>
    <p:sldId id="258" r:id="rId5"/>
    <p:sldId id="259" r:id="rId6"/>
    <p:sldId id="260" r:id="rId7"/>
    <p:sldId id="263" r:id="rId8"/>
    <p:sldId id="264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62" autoAdjust="0"/>
  </p:normalViewPr>
  <p:slideViewPr>
    <p:cSldViewPr>
      <p:cViewPr>
        <p:scale>
          <a:sx n="70" d="100"/>
          <a:sy n="70" d="100"/>
        </p:scale>
        <p:origin x="-1374" y="-18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09.02.2022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214291"/>
            <a:ext cx="7772400" cy="1000132"/>
          </a:xfrm>
        </p:spPr>
        <p:txBody>
          <a:bodyPr>
            <a:normAutofit/>
          </a:bodyPr>
          <a:lstStyle/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МКДОУ «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Пальминский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детский сад»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00100" y="1357298"/>
            <a:ext cx="7143800" cy="5143536"/>
          </a:xfrm>
          <a:solidFill>
            <a:schemeClr val="accent2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Обучающая презентация.  Образовательная область  «Познавательное развитие»</a:t>
            </a:r>
          </a:p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для </a:t>
            </a:r>
            <a:r>
              <a:rPr lang="ru-RU" sz="20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детей.</a:t>
            </a:r>
            <a:endParaRPr lang="ru-RU" sz="2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 тему: «Домашние животные»</a:t>
            </a:r>
          </a:p>
          <a:p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Разработала воспитатель:</a:t>
            </a:r>
          </a:p>
          <a:p>
            <a:pPr algn="r"/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Кокшарова М.Ю</a:t>
            </a:r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Александра\Desktop\сайт\maxresdefault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92506682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 advTm="5683">
        <p:fade/>
      </p:transition>
    </mc:Choice>
    <mc:Fallback>
      <p:transition spd="med" advTm="5683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Александра\Desktop\сайт\original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9" y="188640"/>
            <a:ext cx="8624566" cy="647934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38365185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Tm="9625"/>
    </mc:Choice>
    <mc:Fallback>
      <p:transition spd="slow" advTm="9625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C:\Users\Александра\Desktop\сайт\C5gNI5auMKU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02103475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Tm="9275"/>
    </mc:Choice>
    <mc:Fallback>
      <p:transition spd="slow" advTm="9275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Александра\Desktop\сайт\HIW1d1BwN2Q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682388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86200705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Tm="11517"/>
    </mc:Choice>
    <mc:Fallback>
      <p:transition spd="slow" advTm="11517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Александра\Desktop\сайт\slide-1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353"/>
            <a:ext cx="9160899" cy="686135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4208702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Tm="14085"/>
    </mc:Choice>
    <mc:Fallback>
      <p:transition spd="slow" advTm="14085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:\картинки для детей\slide-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2421" y="0"/>
            <a:ext cx="9156422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:\картинки для детей\img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91880" y="0"/>
            <a:ext cx="6192688" cy="6808820"/>
          </a:xfrm>
          <a:prstGeom prst="rect">
            <a:avLst/>
          </a:prstGeom>
          <a:noFill/>
        </p:spPr>
      </p:pic>
      <p:sp>
        <p:nvSpPr>
          <p:cNvPr id="4" name="Облако 3"/>
          <p:cNvSpPr/>
          <p:nvPr/>
        </p:nvSpPr>
        <p:spPr>
          <a:xfrm rot="20496438">
            <a:off x="2831" y="99786"/>
            <a:ext cx="4302427" cy="3300188"/>
          </a:xfrm>
          <a:prstGeom prst="cloud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chemeClr val="tx1"/>
                </a:solidFill>
                <a:latin typeface="Segoe Print" pitchFamily="2" charset="0"/>
                <a:cs typeface="Times New Roman" pitchFamily="18" charset="0"/>
              </a:rPr>
              <a:t>До  свиданья малыши  </a:t>
            </a:r>
          </a:p>
          <a:p>
            <a:pPr algn="ctr"/>
            <a:r>
              <a:rPr lang="ru-RU" sz="4000" b="1" dirty="0">
                <a:solidFill>
                  <a:schemeClr val="tx1"/>
                </a:solidFill>
                <a:latin typeface="Segoe Print" pitchFamily="2" charset="0"/>
                <a:cs typeface="Times New Roman" pitchFamily="18" charset="0"/>
              </a:rPr>
              <a:t>ГАВ-ГАВ!</a:t>
            </a:r>
            <a:endParaRPr lang="ru-RU" sz="4000" b="1" dirty="0">
              <a:solidFill>
                <a:schemeClr val="tx1"/>
              </a:solidFill>
              <a:latin typeface="Segoe Print" pitchFamily="2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74</TotalTime>
  <Words>37</Words>
  <Application>Microsoft Office PowerPoint</Application>
  <PresentationFormat>Экран (4:3)</PresentationFormat>
  <Paragraphs>11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МКДОУ «Пальминский детский сад»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Александра</dc:creator>
  <cp:lastModifiedBy>User</cp:lastModifiedBy>
  <cp:revision>8</cp:revision>
  <dcterms:created xsi:type="dcterms:W3CDTF">2019-02-20T05:23:02Z</dcterms:created>
  <dcterms:modified xsi:type="dcterms:W3CDTF">2022-02-09T02:57:54Z</dcterms:modified>
</cp:coreProperties>
</file>