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5" r:id="rId9"/>
    <p:sldId id="266" r:id="rId10"/>
    <p:sldId id="269" r:id="rId11"/>
    <p:sldId id="268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95" autoAdjust="0"/>
    <p:restoredTop sz="94660"/>
  </p:normalViewPr>
  <p:slideViewPr>
    <p:cSldViewPr snapToGrid="0">
      <p:cViewPr>
        <p:scale>
          <a:sx n="66" d="100"/>
          <a:sy n="66" d="100"/>
        </p:scale>
        <p:origin x="-57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2581A14-4BF6-4EC9-BC2E-A0F651E488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1100" y="339717"/>
            <a:ext cx="10111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МКДОУ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Пальминский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детский сад»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3341" y1="19213" x2="14320" y2="11111"/>
                        <a14:backgroundMark x1="19570" y1="18056" x2="29833" y2="24537"/>
                        <a14:backgroundMark x1="35800" y1="35880" x2="47733" y2="36574"/>
                        <a14:backgroundMark x1="24582" y1="6250" x2="46062" y2="4630"/>
                        <a14:backgroundMark x1="44391" y1="4861" x2="41289" y2="4861"/>
                        <a14:backgroundMark x1="41050" y1="4861" x2="36516" y2="4167"/>
                        <a14:backgroundMark x1="29356" y1="3009" x2="24105" y2="3009"/>
                        <a14:backgroundMark x1="16229" y1="3241" x2="14797" y2="3704"/>
                        <a14:backgroundMark x1="6921" y1="2778" x2="1193" y2="3241"/>
                        <a14:backgroundMark x1="65155" y1="2083" x2="85442" y2="2315"/>
                        <a14:backgroundMark x1="87112" y1="6713" x2="94033" y2="17824"/>
                        <a14:backgroundMark x1="92124" y1="23380" x2="85203" y2="38657"/>
                        <a14:backgroundMark x1="81146" y1="38194" x2="78520" y2="35648"/>
                        <a14:backgroundMark x1="73031" y1="31250" x2="73031" y2="31250"/>
                        <a14:backgroundMark x1="78759" y1="43981" x2="76850" y2="47222"/>
                        <a14:backgroundMark x1="98091" y1="56944" x2="95227" y2="83796"/>
                        <a14:backgroundMark x1="95227" y1="83796" x2="90692" y2="93056"/>
                        <a14:backgroundMark x1="89260" y1="93981" x2="90931" y2="94676"/>
                        <a14:backgroundMark x1="60859" y1="96991" x2="69212" y2="96991"/>
                        <a14:backgroundMark x1="34368" y1="90972" x2="34606" y2="97917"/>
                        <a14:backgroundMark x1="35084" y1="87269" x2="42243" y2="88194"/>
                        <a14:backgroundMark x1="39141" y1="75926" x2="39857" y2="78472"/>
                        <a14:backgroundMark x1="41289" y1="60185" x2="41289" y2="60185"/>
                        <a14:backgroundMark x1="42959" y1="58333" x2="44630" y2="58333"/>
                        <a14:backgroundMark x1="3341" y1="64583" x2="16468" y2="66667"/>
                        <a14:backgroundMark x1="15990" y1="70139" x2="15513" y2="74074"/>
                        <a14:backgroundMark x1="5012" y1="82176" x2="14081" y2="84722"/>
                        <a14:backgroundMark x1="17661" y1="84491" x2="17661" y2="87731"/>
                        <a14:backgroundMark x1="10501" y1="91204" x2="10979" y2="97917"/>
                        <a14:backgroundMark x1="3103" y1="91898" x2="3341" y2="96065"/>
                        <a14:backgroundMark x1="14797" y1="97685" x2="22196" y2="97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269" y="1558344"/>
            <a:ext cx="5120574" cy="52794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4118" y="1527371"/>
            <a:ext cx="752126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 игра по ФЭМП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с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Фиксиками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/>
              <a:t>(для воспитанников </a:t>
            </a:r>
            <a:r>
              <a:rPr lang="ru-RU" dirty="0" smtClean="0"/>
              <a:t>подготовительной  </a:t>
            </a:r>
            <a:r>
              <a:rPr lang="ru-RU" dirty="0"/>
              <a:t>группы)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Разработал </a:t>
            </a:r>
            <a:r>
              <a:rPr lang="ru-RU" dirty="0" smtClean="0"/>
              <a:t>воспитател</a:t>
            </a:r>
            <a:r>
              <a:rPr lang="ru-RU" dirty="0" smtClean="0"/>
              <a:t>ь</a:t>
            </a:r>
            <a:r>
              <a:rPr lang="ru-RU" dirty="0" smtClean="0"/>
              <a:t>:</a:t>
            </a:r>
          </a:p>
          <a:p>
            <a:pPr algn="r"/>
            <a:r>
              <a:rPr lang="ru-RU" dirty="0" smtClean="0"/>
              <a:t>Кокшарова М.Ю</a:t>
            </a:r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03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FE8643F-6688-4F0B-8497-D81402069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078480"/>
            <a:ext cx="12191999" cy="37795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53570" y="518049"/>
            <a:ext cx="7268029" cy="2094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3570" y="518049"/>
            <a:ext cx="7268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ушей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пяти мышей?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5255" y="-985295"/>
            <a:ext cx="5143500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17531" y="2894974"/>
            <a:ext cx="324960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</a:t>
            </a:r>
            <a:endParaRPr lang="ru-RU" sz="23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93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55771" y="435428"/>
            <a:ext cx="6371772" cy="17852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55771" y="468261"/>
            <a:ext cx="6371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лап у двух медвежат?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655" y="1328057"/>
            <a:ext cx="4760373" cy="5341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2426708"/>
            <a:ext cx="5500914" cy="443129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497202" y="2500852"/>
            <a:ext cx="17171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  <a:endParaRPr lang="ru-RU" sz="23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50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1981" y="2290762"/>
            <a:ext cx="9206514" cy="4567238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2046513" y="-6312"/>
            <a:ext cx="8771981" cy="2645741"/>
          </a:xfrm>
          <a:prstGeom prst="cloudCallout">
            <a:avLst>
              <a:gd name="adj1" fmla="val 377675"/>
              <a:gd name="adj2" fmla="val 2362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Молодцы Ребята!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Вы справились со всеми заданиями! Надеемся вам понравилось наше путешествие!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До новых встреч!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1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5459896" y="4333460"/>
            <a:ext cx="6732104" cy="2645741"/>
          </a:xfrm>
          <a:prstGeom prst="cloudCallout">
            <a:avLst>
              <a:gd name="adj1" fmla="val 377675"/>
              <a:gd name="adj2" fmla="val 2362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Ребята!</a:t>
            </a: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Приглашаем </a:t>
            </a:r>
            <a:r>
              <a:rPr lang="ru-RU" b="1" dirty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chemeClr val="tx1"/>
                </a:solidFill>
              </a:rPr>
              <a:t>увлекательное путешествие, </a:t>
            </a:r>
            <a:r>
              <a:rPr lang="ru-RU" b="1" dirty="0">
                <a:solidFill>
                  <a:schemeClr val="tx1"/>
                </a:solidFill>
              </a:rPr>
              <a:t>где </a:t>
            </a:r>
            <a:r>
              <a:rPr lang="ru-RU" b="1" dirty="0" smtClean="0">
                <a:solidFill>
                  <a:schemeClr val="tx1"/>
                </a:solidFill>
              </a:rPr>
              <a:t>вас </a:t>
            </a:r>
            <a:r>
              <a:rPr lang="ru-RU" b="1" dirty="0">
                <a:solidFill>
                  <a:schemeClr val="tx1"/>
                </a:solidFill>
              </a:rPr>
              <a:t>ждут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занимательные задания</a:t>
            </a:r>
            <a:r>
              <a:rPr lang="ru-RU" b="1" dirty="0" smtClean="0">
                <a:solidFill>
                  <a:schemeClr val="tx1"/>
                </a:solidFill>
              </a:rPr>
              <a:t>! Вам </a:t>
            </a:r>
            <a:r>
              <a:rPr lang="ru-RU" b="1" dirty="0">
                <a:solidFill>
                  <a:schemeClr val="tx1"/>
                </a:solidFill>
              </a:rPr>
              <a:t>пригодятся сообразительность и смекалка!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Удачи!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83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9" name="Группа 42"/>
          <p:cNvGrpSpPr>
            <a:grpSpLocks/>
          </p:cNvGrpSpPr>
          <p:nvPr/>
        </p:nvGrpSpPr>
        <p:grpSpPr bwMode="auto">
          <a:xfrm>
            <a:off x="3200400" y="1892300"/>
            <a:ext cx="5092699" cy="4914900"/>
            <a:chOff x="785786" y="1500174"/>
            <a:chExt cx="3929090" cy="4143405"/>
          </a:xfrm>
        </p:grpSpPr>
        <p:grpSp>
          <p:nvGrpSpPr>
            <p:cNvPr id="10" name="Группа 37"/>
            <p:cNvGrpSpPr>
              <a:grpSpLocks/>
            </p:cNvGrpSpPr>
            <p:nvPr/>
          </p:nvGrpSpPr>
          <p:grpSpPr bwMode="auto">
            <a:xfrm>
              <a:off x="785786" y="1500174"/>
              <a:ext cx="3929090" cy="4143405"/>
              <a:chOff x="2428860" y="1571612"/>
              <a:chExt cx="4500594" cy="4286281"/>
            </a:xfrm>
          </p:grpSpPr>
          <p:grpSp>
            <p:nvGrpSpPr>
              <p:cNvPr id="12" name="Группа 13"/>
              <p:cNvGrpSpPr>
                <a:grpSpLocks/>
              </p:cNvGrpSpPr>
              <p:nvPr/>
            </p:nvGrpSpPr>
            <p:grpSpPr bwMode="auto">
              <a:xfrm>
                <a:off x="2428860" y="1571612"/>
                <a:ext cx="4500594" cy="4286281"/>
                <a:chOff x="1500166" y="1643050"/>
                <a:chExt cx="4500594" cy="4286281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1500166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2973276" y="4451973"/>
                  <a:ext cx="1554372" cy="147735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1500166" y="450057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1500166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3000364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4500562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4500562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000364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4500562" y="450057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рямоугольник 12"/>
              <p:cNvSpPr/>
              <p:nvPr/>
            </p:nvSpPr>
            <p:spPr>
              <a:xfrm>
                <a:off x="2999769" y="1999268"/>
                <a:ext cx="643834" cy="6434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>
              <a:xfrm>
                <a:off x="4358281" y="1999268"/>
                <a:ext cx="856362" cy="64342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5858479" y="1929288"/>
                <a:ext cx="714677" cy="7134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864729" y="3418309"/>
                <a:ext cx="643836" cy="6434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>
              <a:xfrm>
                <a:off x="2714314" y="3286125"/>
                <a:ext cx="858447" cy="64342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2643471" y="4928713"/>
                <a:ext cx="714678" cy="71535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5702208" y="4823743"/>
                <a:ext cx="856364" cy="643429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1" name="Овал 10"/>
            <p:cNvSpPr/>
            <p:nvPr/>
          </p:nvSpPr>
          <p:spPr>
            <a:xfrm>
              <a:off x="2357422" y="3213909"/>
              <a:ext cx="714876" cy="71593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9" name="Равнобедренный треугольник 48"/>
          <p:cNvSpPr/>
          <p:nvPr/>
        </p:nvSpPr>
        <p:spPr>
          <a:xfrm>
            <a:off x="10174893" y="2528329"/>
            <a:ext cx="857250" cy="64293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282049" y="3757612"/>
            <a:ext cx="642938" cy="642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0210612" y="4828741"/>
            <a:ext cx="714375" cy="714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9749" y="823935"/>
            <a:ext cx="6854707" cy="75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62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аааа,это что так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40221 0.277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7" y="1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аааа,это что так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2" grpId="1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6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5" name="Группа 42"/>
          <p:cNvGrpSpPr>
            <a:grpSpLocks/>
          </p:cNvGrpSpPr>
          <p:nvPr/>
        </p:nvGrpSpPr>
        <p:grpSpPr bwMode="auto">
          <a:xfrm>
            <a:off x="3497580" y="1736302"/>
            <a:ext cx="5196840" cy="4864735"/>
            <a:chOff x="785786" y="1500174"/>
            <a:chExt cx="3929090" cy="4143405"/>
          </a:xfrm>
        </p:grpSpPr>
        <p:grpSp>
          <p:nvGrpSpPr>
            <p:cNvPr id="6" name="Группа 37"/>
            <p:cNvGrpSpPr>
              <a:grpSpLocks/>
            </p:cNvGrpSpPr>
            <p:nvPr/>
          </p:nvGrpSpPr>
          <p:grpSpPr bwMode="auto">
            <a:xfrm>
              <a:off x="785786" y="1500174"/>
              <a:ext cx="3929090" cy="4143405"/>
              <a:chOff x="2428860" y="1571612"/>
              <a:chExt cx="4500594" cy="4286281"/>
            </a:xfrm>
          </p:grpSpPr>
          <p:grpSp>
            <p:nvGrpSpPr>
              <p:cNvPr id="8" name="Группа 13"/>
              <p:cNvGrpSpPr>
                <a:grpSpLocks/>
              </p:cNvGrpSpPr>
              <p:nvPr/>
            </p:nvGrpSpPr>
            <p:grpSpPr bwMode="auto">
              <a:xfrm>
                <a:off x="2428860" y="1571612"/>
                <a:ext cx="4500594" cy="4286281"/>
                <a:chOff x="1500166" y="1643050"/>
                <a:chExt cx="4500594" cy="4286281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1500166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2972360" y="4525731"/>
                  <a:ext cx="1556205" cy="140360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1500166" y="450057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1500166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3000364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4500562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4500562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000364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4500562" y="450057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9" name="Прямоугольник 8"/>
              <p:cNvSpPr/>
              <p:nvPr/>
            </p:nvSpPr>
            <p:spPr>
              <a:xfrm>
                <a:off x="3000936" y="1999341"/>
                <a:ext cx="642085" cy="6433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4357686" y="2000240"/>
                <a:ext cx="857256" cy="642942"/>
              </a:xfrm>
              <a:prstGeom prst="triangl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5857312" y="1929252"/>
                <a:ext cx="714095" cy="71348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865314" y="3419116"/>
                <a:ext cx="644085" cy="6433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2714898" y="3286124"/>
                <a:ext cx="856113" cy="643391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2642889" y="4928749"/>
                <a:ext cx="714094" cy="71527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5701292" y="4822716"/>
                <a:ext cx="858114" cy="643391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7" name="Овал 6"/>
            <p:cNvSpPr/>
            <p:nvPr/>
          </p:nvSpPr>
          <p:spPr>
            <a:xfrm>
              <a:off x="2357422" y="3214866"/>
              <a:ext cx="714222" cy="714020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" name="Равнобедренный треугольник 26"/>
          <p:cNvSpPr/>
          <p:nvPr/>
        </p:nvSpPr>
        <p:spPr>
          <a:xfrm>
            <a:off x="10061258" y="2200098"/>
            <a:ext cx="857250" cy="64293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0067925" y="3085445"/>
            <a:ext cx="857250" cy="642938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156032" y="4198245"/>
            <a:ext cx="642937" cy="64293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184555" y="5104689"/>
            <a:ext cx="642937" cy="642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130790" y="5952405"/>
            <a:ext cx="714375" cy="714375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4695" b="98701" l="9783" r="89946">
                        <a14:backgroundMark x1="18886" y1="24675" x2="19701" y2="14386"/>
                        <a14:backgroundMark x1="12772" y1="9291" x2="24864" y2="8591"/>
                        <a14:backgroundMark x1="50408" y1="7592" x2="76902" y2="11888"/>
                        <a14:backgroundMark x1="71060" y1="19780" x2="75408" y2="30569"/>
                        <a14:backgroundMark x1="83832" y1="17782" x2="85870" y2="46154"/>
                        <a14:backgroundMark x1="58016" y1="52847" x2="58832" y2="58342"/>
                        <a14:backgroundMark x1="64402" y1="47752" x2="66984" y2="46653"/>
                        <a14:backgroundMark x1="68750" y1="44755" x2="71332" y2="44555"/>
                        <a14:backgroundMark x1="55707" y1="66933" x2="64402" y2="79021"/>
                        <a14:backgroundMark x1="63315" y1="81219" x2="66984" y2="85215"/>
                        <a14:backgroundMark x1="84375" y1="56843" x2="88859" y2="98102"/>
                        <a14:backgroundMark x1="73098" y1="69431" x2="78125" y2="92108"/>
                        <a14:backgroundMark x1="49592" y1="80819" x2="51359" y2="81818"/>
                        <a14:backgroundMark x1="51902" y1="85514" x2="52174" y2="88312"/>
                        <a14:backgroundMark x1="50136" y1="94006" x2="50408" y2="97403"/>
                        <a14:backgroundMark x1="31386" y1="91708" x2="18614" y2="91209"/>
                        <a14:backgroundMark x1="40353" y1="75225" x2="40625" y2="80120"/>
                        <a14:backgroundMark x1="42120" y1="77123" x2="43478" y2="82018"/>
                        <a14:backgroundMark x1="30978" y1="57043" x2="38587" y2="61139"/>
                        <a14:backgroundMark x1="29348" y1="62438" x2="22011" y2="76723"/>
                        <a14:backgroundMark x1="19429" y1="67732" x2="16440" y2="49251"/>
                        <a14:backgroundMark x1="16440" y1="40460" x2="15625" y2="35065"/>
                        <a14:backgroundMark x1="14810" y1="28671" x2="14402" y2="18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511" y="1265350"/>
            <a:ext cx="4147379" cy="56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254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аааа,это что так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6654 0.185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  <p:bldP spid="29" grpId="2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" y="2606040"/>
            <a:ext cx="778764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50520" y="2606040"/>
            <a:ext cx="7787640" cy="358140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hlinkClick r:id="rId4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треугольников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видишь?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3571" y="112329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81802" y="78581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52033" y="78581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76309" y="1356360"/>
            <a:ext cx="8604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8950" y="17948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07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аааа,это что так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аааа,это что так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аааа,это что так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09" t="6075" r="-23709" b="-6075"/>
          <a:stretch/>
        </p:blipFill>
        <p:spPr>
          <a:xfrm>
            <a:off x="7917835" y="785813"/>
            <a:ext cx="7252412" cy="7252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6361" y="1523999"/>
            <a:ext cx="4376933" cy="44434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5" idx="2"/>
            <a:endCxn id="5" idx="0"/>
          </p:cNvCxnSpPr>
          <p:nvPr/>
        </p:nvCxnSpPr>
        <p:spPr>
          <a:xfrm flipV="1">
            <a:off x="2874828" y="1523999"/>
            <a:ext cx="0" cy="4443425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86360" y="3882872"/>
            <a:ext cx="4376933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квадратов ты видишь?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41121" y="1186994"/>
            <a:ext cx="1214446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44538" y="2479655"/>
            <a:ext cx="1214446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47152" y="3910023"/>
            <a:ext cx="1214446" cy="221599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24996" y="3919584"/>
            <a:ext cx="1592620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70676" y="1186994"/>
            <a:ext cx="107593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13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98601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5481" y="647679"/>
            <a:ext cx="2243137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122419" y="768462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57" y="2883336"/>
            <a:ext cx="11800086" cy="1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>
            <a:hlinkClick r:id="rId5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Посели числа в домики. Только соблюдай условия.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93" t="13333" r="24425" b="14703"/>
          <a:stretch/>
        </p:blipFill>
        <p:spPr>
          <a:xfrm>
            <a:off x="4702629" y="2517455"/>
            <a:ext cx="2217509" cy="3117903"/>
          </a:xfrm>
          <a:prstGeom prst="rect">
            <a:avLst/>
          </a:prstGeom>
        </p:spPr>
      </p:pic>
      <p:pic>
        <p:nvPicPr>
          <p:cNvPr id="2050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40184" y="3361374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083595" y="761157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183517" y="3327451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87427" y="656790"/>
            <a:ext cx="2236787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иугольник 4"/>
          <p:cNvSpPr/>
          <p:nvPr/>
        </p:nvSpPr>
        <p:spPr>
          <a:xfrm rot="10800000">
            <a:off x="1190170" y="5585459"/>
            <a:ext cx="8897258" cy="838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овина рамки 9"/>
          <p:cNvSpPr/>
          <p:nvPr/>
        </p:nvSpPr>
        <p:spPr>
          <a:xfrm rot="19083167" flipH="1" flipV="1">
            <a:off x="7648179" y="4762430"/>
            <a:ext cx="573340" cy="52603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0138" y="4309140"/>
            <a:ext cx="8002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0" y="57256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7811" y="4309140"/>
            <a:ext cx="4484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9502" y="572330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05225" y="57256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3930" y="1674546"/>
            <a:ext cx="800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68834" y="5735986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72053" y="5735986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17318" y="57359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36330" y="57256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616084">
            <a:off x="3309723" y="4515327"/>
            <a:ext cx="46355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0324" y="1972884"/>
            <a:ext cx="5127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3403" y="2265889"/>
            <a:ext cx="595085" cy="129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403" y="2517455"/>
            <a:ext cx="628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3422" y="2041961"/>
            <a:ext cx="5127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4650" y="2179252"/>
            <a:ext cx="628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1366" y="2459376"/>
            <a:ext cx="628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42" t="19052" r="26325" b="36358"/>
          <a:stretch/>
        </p:blipFill>
        <p:spPr bwMode="auto">
          <a:xfrm>
            <a:off x="8812167" y="1811696"/>
            <a:ext cx="959345" cy="116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495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51445E-7 L 0.04518 -0.13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6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62428E-7 L -1.25E-6 -0.08208 C -1.25E-6 -0.11861 0.17917 -0.16324 0.32474 -0.16324 L 0.64987 -0.16324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7" y="-8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62428E-7 L -0.06901 -0.13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-6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00807 -0.26728 C 0.01171 -0.38705 -0.025 -0.53873 -0.06641 -0.5422 L -0.16368 -0.55214 " pathEditMode="relative" rAng="-5209562" ptsTypes="FfFF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27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04046E-6 L 0.13698 -0.541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-27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62428E-7 L 0.25351 -0.535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-26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278 C 0.01029 0.01595 0.04597 0.03445 0.05899 0.03445 C 0.13868 0.03445 0.2211 -0.25549 0.2211 -0.54405 C 0.2211 -0.39884 0.26224 -0.2548 0.30065 -0.2548 C 0.3418 -0.2548 0.38034 -0.40023 0.38034 -0.54405 C 0.38034 -0.4726 0.40065 -0.39884 0.42149 -0.39884 C 0.4418 -0.39884 0.4625 -0.47075 0.4625 -0.54405 C 0.4625 -0.50775 0.47292 -0.4726 0.48295 -0.4726 C 0.49336 -0.4726 0.50339 -0.5096 0.50339 -0.54405 C 0.50339 -0.52555 0.50847 -0.50775 0.51368 -0.50775 C 0.51641 -0.50775 0.52409 -0.52624 0.52409 -0.54405 C 0.52409 -0.53549 0.5267 -0.52555 0.52917 -0.52555 C 0.52917 -0.52786 0.53412 -0.5348 0.53412 -0.54405 C 0.53412 -0.53965 0.53412 -0.53549 0.53672 -0.53549 C 0.53672 -0.53734 0.53959 -0.54012 0.53959 -0.54405 C 0.53959 -0.54243 0.53959 -0.53965 0.53959 -0.53734 C 0.54219 -0.53734 0.54219 -0.53965 0.54219 -0.54243 C 0.54479 -0.54243 0.54479 -0.54012 0.54479 -0.53734 C 0.54766 -0.53734 0.54766 -0.53965 0.54766 -0.54243 " pathEditMode="relative" rAng="0" ptsTypes="fffffffffffffffffff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83" y="-25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2" grpId="0"/>
      <p:bldP spid="25" grpId="0"/>
      <p:bldP spid="21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0615" y="1056986"/>
            <a:ext cx="5622757" cy="5622757"/>
          </a:xfrm>
          <a:prstGeom prst="rect">
            <a:avLst/>
          </a:prstGeom>
        </p:spPr>
      </p:pic>
      <p:sp>
        <p:nvSpPr>
          <p:cNvPr id="6" name="Заголовок 4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1996440" y="182245"/>
            <a:ext cx="8778240" cy="77787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Вставь пропущенные числа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084320"/>
            <a:ext cx="1874520" cy="24384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0"/>
            <a:endCxn id="5" idx="2"/>
          </p:cNvCxnSpPr>
          <p:nvPr/>
        </p:nvCxnSpPr>
        <p:spPr>
          <a:xfrm>
            <a:off x="1242060" y="4084320"/>
            <a:ext cx="0" cy="24384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4800" y="4953000"/>
            <a:ext cx="18745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4800" y="5806440"/>
            <a:ext cx="18745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>
            <a:off x="259079" y="2620238"/>
            <a:ext cx="1965960" cy="14630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4198" y="31260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1599" y="48970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3879" y="39947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8215" y="56558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20440" y="2486995"/>
            <a:ext cx="2316480" cy="409286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endCxn id="22" idx="2"/>
          </p:cNvCxnSpPr>
          <p:nvPr/>
        </p:nvCxnSpPr>
        <p:spPr>
          <a:xfrm>
            <a:off x="4671060" y="2499080"/>
            <a:ext cx="7620" cy="4080778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20440" y="3307080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20440" y="4079855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12820" y="4865638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12820" y="5655886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3520440" y="974050"/>
            <a:ext cx="2308860" cy="14630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34323" y="335175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34323" y="13518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03198" y="13518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34322" y="22752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55499" y="240148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06119" y="322287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07678" y="4029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38921" y="48020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32639" y="56558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296612" y="20040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296613" y="36060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296615" y="45293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296615" y="283203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296615" y="123524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84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318 L -0.04141 -0.02151 L -0.05404 0.03653 L -0.09011 0.02705 L -0.10456 0.08624 L -0.1392 0.07607 L -0.15378 0.13641 L -0.18815 0.12485 L -0.20235 0.18427 L -0.23894 0.17549 L -0.25183 0.23329 L -0.28763 0.22404 L -0.30065 0.28208 L -0.33685 0.27306 L -0.35118 0.33225 L -0.38542 0.32161 L -0.39935 0.38081 " pathEditMode="relative" rAng="-1756308" ptsTypes="FFFFFFFFFFFFFFFFF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179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093 C -0.00795 -0.01618 -0.03438 -0.03237 -0.04401 -0.03237 C -0.10274 -0.03237 -0.16355 0.23191 -0.16355 0.49642 C -0.16355 0.36301 -0.19401 0.23145 -0.22253 0.23145 C -0.25287 0.23145 -0.28138 0.3644 -0.28138 0.49642 C -0.28138 0.43052 -0.29649 0.36301 -0.31185 0.36301 C -0.32683 0.36301 -0.34219 0.42867 -0.34219 0.49642 C -0.34219 0.46243 -0.34987 0.43052 -0.3573 0.43052 C -0.36498 0.43052 -0.3724 0.46428 -0.3724 0.49642 C -0.3724 0.47908 -0.37605 0.46243 -0.37995 0.46243 C -0.38203 0.46243 -0.38763 0.47954 -0.38763 0.49642 C -0.38763 0.48786 -0.38972 0.47908 -0.39141 0.47908 C -0.39141 0.477 -0.39519 0.48717 -0.39519 0.49642 C -0.39519 0.49179 -0.39519 0.48786 -0.39701 0.48786 C -0.39701 0.48994 -0.39909 0.49226 -0.39909 0.49642 C -0.39909 0.49411 -0.39909 0.49179 -0.39909 0.48994 C -0.40105 0.48994 -0.40105 0.49179 -0.40105 0.49411 C -0.40313 0.49411 -0.40313 0.49226 -0.40313 0.48994 C -0.40482 0.48994 -0.40482 0.49179 -0.40482 0.49411 " pathEditMode="relative" rAng="0" ptsTypes="fffffffffffffffffff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230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647 C -0.00912 0.01248 -0.01381 0.01896 -0.01901 0.02543 C -0.02019 0.02682 -0.02253 0.02982 -0.02253 0.03005 C -0.02839 0.04508 -0.02539 0.03884 -0.03099 0.04878 C -0.03164 0.05225 -0.03216 0.05618 -0.03334 0.05942 C -0.03503 0.06497 -0.0392 0.06705 -0.04154 0.07213 C -0.04349 0.07653 -0.0444 0.08254 -0.04636 0.08693 C -0.04844 0.09109 -0.05144 0.09364 -0.05352 0.09734 C -0.05495 0.10543 -0.05808 0.10959 -0.06068 0.11653 C -0.06211 0.12416 -0.06459 0.1304 -0.06654 0.13757 C -0.06771 0.14612 -0.07032 0.15422 -0.07032 0.163 C -0.07032 0.17364 -0.07032 0.18427 -0.06914 0.19468 C -0.06862 0.19815 -0.06654 0.20023 -0.06537 0.203 C -0.05834 0.22034 -0.05339 0.22034 -0.04271 0.22635 C -0.03568 0.2252 -0.0267 0.22774 -0.02136 0.2178 C -0.02253 0.19445 -0.01901 0.18867 -0.02982 0.18404 C -0.04089 0.17063 -0.04701 0.17849 -0.0642 0.17988 C -0.06537 0.18196 -0.06628 0.18474 -0.06771 0.18612 C -0.06914 0.18751 -0.07149 0.18612 -0.07266 0.1882 C -0.07526 0.19283 -0.07383 0.20115 -0.075 0.20739 C -0.07696 0.22034 -0.08177 0.23468 -0.08933 0.23907 C -0.09545 0.2608 -0.11381 0.26589 -0.12605 0.27075 C -0.13425 0.27398 -0.12461 0.27167 -0.13438 0.27699 C -0.13789 0.27884 -0.14154 0.28 -0.14519 0.28138 C -0.1586 0.28647 -0.17227 0.28786 -0.18568 0.29179 C -0.20443 0.28971 -0.21953 0.28901 -0.23685 0.28138 C -0.24453 0.27791 -0.23698 0.27815 -0.24987 0.27075 C -0.25964 0.26497 -0.25456 0.26728 -0.26537 0.2645 C -0.27253 0.25618 -0.28881 0.25549 -0.29753 0.25387 C -0.30625 0.24878 -0.30222 0.25086 -0.30938 0.24739 C -0.31524 0.23329 -0.30795 0.24878 -0.31654 0.23699 C -0.32683 0.22289 -0.31836 0.2289 -0.32631 0.22427 C -0.34089 0.19953 -0.35391 0.19699 -0.3737 0.19468 C -0.40013 0.17965 -0.4474 0.19213 -0.46185 0.1926 C -0.4625 0.19283 -0.47279 0.19468 -0.4737 0.19676 C -0.47696 0.20485 -0.47605 0.21526 -0.47605 0.22427 " pathEditMode="relative" rAng="0" ptsTypes="fffffffffffffffffffffffffffffffffff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72" y="142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36994E-6 L -0.21914 2.36994E-6 C -0.31719 2.36994E-6 -0.43802 0.04717 -0.43802 0.08578 L -0.43802 0.17179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1" y="85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161 C -0.02019 -0.01041 -0.04453 -0.00856 -0.06433 -0.01133 C -0.07396 -0.00972 -0.08086 -0.00833 -0.08933 -0.0007 C -0.09623 0.01202 -0.10118 0.02543 -0.10599 0.04069 C -0.1056 0.0645 -0.10586 0.08855 -0.10482 0.11213 C -0.10456 0.11907 -0.09896 0.12878 -0.09649 0.13387 C -0.08894 0.14959 -0.07878 0.15976 -0.06914 0.17086 C -0.06328 0.17757 -0.05808 0.18497 -0.05131 0.1882 C -0.0448 0.19953 -0.03607 0.20554 -0.02748 0.20971 C -0.02526 0.21225 -0.02383 0.21664 -0.02149 0.21849 C -0.01771 0.2215 -0.01368 0.22312 -0.00964 0.22474 C -0.00573 0.22658 0.00234 0.22913 0.00234 0.22936 C 0.02005 0.24554 0.0388 0.23907 0.05833 0.23791 C 0.0677 0.22612 0.07643 0.21317 0.08333 0.19653 C 0.08502 0.18705 0.0858 0.18127 0.08919 0.17294 C 0.0927 0.15445 0.09114 0.16416 0.09401 0.14265 C 0.0944 0.13965 0.09518 0.13387 0.09518 0.1341 C 0.09479 0.11861 0.09453 0.10358 0.09401 0.08832 C 0.0931 0.06289 0.08698 0.04138 0.08086 0.01919 C 0.07916 0.01294 0.07903 0.00554 0.07734 -0.0007 C 0.07435 -0.01133 0.06927 -0.0155 0.06536 -0.02428 C 0.06041 -0.03538 0.05547 -0.04255 0.04752 -0.04602 C 0.03554 -0.06058 0.02096 -0.06313 0.00703 -0.06544 C -0.01953 -0.06474 -0.0461 -0.06474 -0.07266 -0.06336 C -0.0793 -0.06313 -0.08737 -0.05272 -0.09414 -0.05041 C -0.09896 -0.0444 -0.10443 -0.03954 -0.10964 -0.03515 C -0.11185 -0.0333 -0.11433 -0.03237 -0.11667 -0.03099 C -0.11784 -0.03029 -0.12032 -0.02891 -0.12032 -0.02868 C -0.12292 -0.02174 -0.12631 -0.01665 -0.12865 -0.00902 C -0.13321 0.00554 -0.1375 0.02589 -0.13933 0.04277 C -0.14167 0.06474 -0.1448 0.08601 -0.14766 0.10774 C -0.14922 0.11907 -0.15 0.12947 -0.15248 0.14034 C -0.15365 0.15098 -0.15456 0.15884 -0.15716 0.16832 C -0.15847 0.18312 -0.16081 0.19468 -0.16433 0.20763 C -0.16602 0.21364 -0.16654 0.22774 -0.16797 0.23144 C -0.1737 0.24693 -0.17618 0.26543 -0.18334 0.27907 C -0.18542 0.28947 -0.18685 0.29502 -0.1905 0.30497 C -0.19128 0.30705 -0.19297 0.31167 -0.19297 0.3119 C -0.19649 0.33109 -0.2069 0.35052 -0.21433 0.36554 C -0.21615 0.36947 -0.21875 0.37225 -0.22032 0.37664 C -0.22357 0.38589 -0.22487 0.39098 -0.23099 0.39375 C -0.23698 0.40115 -0.24323 0.40901 -0.25 0.41364 C -0.25573 0.42335 -0.24844 0.41156 -0.25716 0.42196 C -0.26146 0.42705 -0.26263 0.43052 -0.26797 0.43306 C -0.26953 0.43445 -0.2711 0.43606 -0.27266 0.43722 C -0.275 0.43884 -0.27982 0.44161 -0.27982 0.44184 C -0.28138 0.44369 -0.28282 0.44647 -0.28464 0.44809 C -0.28685 0.45017 -0.29167 0.45248 -0.29167 0.45271 C -0.29909 0.4652 -0.31185 0.46728 -0.32149 0.4719 C -0.33711 0.4793 -0.35222 0.48947 -0.36797 0.49572 C -0.37774 0.49965 -0.38685 0.50658 -0.39649 0.51098 C -0.39961 0.51237 -0.40599 0.51514 -0.40599 0.51537 C -0.41172 0.52624 -0.40365 0.51237 -0.4155 0.52184 C -0.41706 0.523 -0.41758 0.5267 -0.41914 0.52832 C -0.42305 0.53156 -0.42787 0.52855 -0.43099 0.53502 " pathEditMode="relative" rAng="0" ptsTypes="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23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98844E-6 C -0.00144 0.05087 -0.00183 0.09734 -0.00951 0.1459 C -0.01055 0.16555 -0.01224 0.17873 -0.01667 0.19653 C -0.0181 0.21203 -0.0198 0.22497 -0.02383 0.23885 C -0.0254 0.25619 -0.02813 0.26937 -0.03217 0.28532 C -0.03347 0.30497 -0.03503 0.32416 -0.03933 0.34243 C -0.03972 0.34729 -0.03985 0.35237 -0.0405 0.35723 C -0.04102 0.36162 -0.04245 0.36555 -0.04284 0.36994 C -0.04375 0.37942 -0.04349 0.397 -0.04519 0.40786 C -0.04818 0.42659 -0.05157 0.4407 -0.05717 0.45665 C -0.05873 0.46127 -0.0586 0.46775 -0.06068 0.47145 C -0.06263 0.47492 -0.06589 0.47607 -0.06784 0.47977 C -0.06862 0.48116 -0.06915 0.48347 -0.07019 0.48416 C -0.07318 0.48578 -0.07657 0.48532 -0.07969 0.48625 C -0.09167 0.48948 -0.10352 0.49411 -0.1155 0.49665 C -0.14844 0.49596 -0.18138 0.49734 -0.21433 0.49457 C -0.21602 0.49434 -0.21641 0.48994 -0.21784 0.48833 C -0.22292 0.48278 -0.22995 0.48023 -0.23568 0.47769 C -0.24076 0.47191 -0.24688 0.46705 -0.25235 0.46289 C -0.26016 0.45688 -0.25808 0.46127 -0.26433 0.45457 C -0.27201 0.44648 -0.27956 0.4363 -0.28803 0.43122 C -0.29727 0.4148 -0.30521 0.39908 -0.31303 0.38058 C -0.31706 0.36023 -0.31068 0.38798 -0.31784 0.36994 C -0.32071 0.36278 -0.32305 0.35468 -0.325 0.34659 C -0.32605 0.34243 -0.32657 0.33804 -0.32735 0.33388 C -0.32774 0.33179 -0.32852 0.32763 -0.32852 0.32763 C -0.33047 0.29873 -0.33099 0.26937 -0.33451 0.24093 C -0.33594 0.2296 -0.33672 0.21896 -0.3405 0.20925 C -0.34245 0.19353 -0.34935 0.16139 -0.35599 0.15006 C -0.36081 0.13272 -0.35521 0.15029 -0.36303 0.13318 C -0.36875 0.1207 -0.37253 0.1089 -0.38099 0.10151 C -0.38555 0.09318 -0.38099 0.10035 -0.38933 0.09295 C -0.39818 0.08509 -0.40808 0.07468 -0.41784 0.07191 C -0.41902 0.06983 -0.4198 0.06659 -0.42136 0.06544 C -0.42357 0.06359 -0.42618 0.06428 -0.42852 0.06336 C -0.43672 0.06058 -0.44375 0.05665 -0.45235 0.05503 C -0.47162 0.04093 -0.45834 0.04902 -0.50235 0.05272 C -0.50638 0.05318 -0.51771 0.0548 -0.52019 0.05919 " pathEditMode="relative" ptsTypes="fffffffffffffffffffffffffffffffffffffA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5.78035E-8 C -0.01355 0.01827 -0.01836 0.01873 -0.03542 0.02543 C -0.06667 0.02289 -0.07487 0.02728 -0.09662 0.0148 C -0.09896 0.01064 -0.10144 0.00624 -0.10378 0.00208 C -0.10495 5.78035E-8 -0.10716 -0.00416 -0.10716 -0.00393 C -0.10899 -0.01364 -0.11133 -0.02405 -0.11667 -0.02751 C -0.1194 -0.01179 -0.11784 -0.01873 -0.12136 -0.00624 C -0.12357 0.00994 -0.12891 0.04139 -0.13789 0.04879 C -0.14089 0.0511 -0.14414 0.0511 -0.14727 0.05295 C -0.17618 0.04809 -0.16524 0.05711 -0.18256 0.03607 C -0.18763 0.03006 -0.18933 0.02705 -0.1931 0.01919 C -0.19493 0.01549 -0.19909 0.00855 -0.19909 0.00879 C -0.19948 0.00671 -0.20118 -0.00624 -0.20378 -0.00416 C -0.20573 -0.00277 -0.20534 0.00301 -0.20612 0.00647 C -0.20716 0.01133 -0.20716 0.01665 -0.20847 0.02127 C -0.20964 0.0252 -0.21185 0.02798 -0.21328 0.03168 C -0.21511 0.04254 -0.21914 0.04948 -0.225 0.05295 C -0.22904 0.06358 -0.23711 0.06798 -0.24388 0.07191 C -0.25052 0.06913 -0.2573 0.06728 -0.26381 0.06358 C -0.26875 0.06081 -0.27292 0.05387 -0.278 0.05087 C -0.28099 0.03468 -0.27839 0.04092 -0.28503 0.03168 C -0.28542 0.02936 -0.2862 0.02012 -0.28972 0.02335 C -0.29219 0.02566 -0.29571 0.03399 -0.29571 0.03422 C -0.29844 0.04948 -0.29636 0.04347 -0.30157 0.05295 C -0.30391 0.07006 -0.30052 0.05526 -0.30625 0.06358 C -0.30821 0.06636 -0.30912 0.07098 -0.31094 0.07399 C -0.31315 0.08624 -0.31055 0.07514 -0.31563 0.08671 C -0.32019 0.09711 -0.325 0.11422 -0.33099 0.12277 C -0.33464 0.12809 -0.33659 0.12809 -0.34154 0.1311 C -0.34271 0.13179 -0.34506 0.13318 -0.34506 0.13341 C -0.34974 0.14197 -0.34584 0.13642 -0.35677 0.13965 C -0.36198 0.14104 -0.36719 0.14358 -0.37214 0.1459 C -0.38151 0.14381 -0.39115 0.14289 -0.40052 0.13965 C -0.403 0.13873 -0.4043 0.1341 -0.40625 0.1311 C -0.40834 0.12786 -0.41224 0.12046 -0.41224 0.12069 C -0.41927 0.12509 -0.41641 0.12462 -0.41927 0.13526 C -0.42032 0.13873 -0.4237 0.14197 -0.42526 0.14381 C -0.43203 0.16231 -0.43763 0.16416 -0.4487 0.16925 C -0.45482 0.17642 -0.45287 0.17549 -0.46394 0.17549 C -0.48086 0.17549 -0.49779 0.1741 -0.51459 0.17341 C -0.51823 0.17202 -0.52175 0.17087 -0.52526 0.16925 C -0.52813 0.16809 -0.53347 0.16486 -0.53347 0.16509 " pathEditMode="relative" rAng="0" ptsTypes="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0" y="74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3.58382E-6 C 0.02135 -0.00255 0.03007 -0.00301 0.03802 -0.00833 C 0.04843 -0.01549 0.0569 -0.02937 0.06653 -0.03792 C 0.06927 -0.04301 0.07487 -0.05272 0.07487 -0.05249 C 0.07565 -0.05549 0.07617 -0.05873 0.07721 -0.06128 C 0.07825 -0.06382 0.08007 -0.06497 0.08086 -0.06752 C 0.08164 -0.07006 0.08138 -0.0733 0.08203 -0.07607 C 0.08554 -0.09064 0.09062 -0.10544 0.09388 -0.12047 C 0.09804 -0.13966 0.0957 -0.13226 0.09987 -0.14359 C 0.10026 -0.15076 0.10039 -0.15792 0.10104 -0.16486 C 0.10117 -0.16694 0.10195 -0.16902 0.10221 -0.1711 C 0.10351 -0.18081 0.10586 -0.2007 0.10586 -0.20047 C 0.10547 -0.24717 0.10547 -0.29388 0.10468 -0.34035 C 0.10455 -0.34636 0.10208 -0.35145 0.10104 -0.35723 C 0.09935 -0.36694 0.09974 -0.37758 0.09752 -0.38682 C 0.09635 -0.39145 0.0944 -0.39538 0.0927 -0.39954 C 0.09153 -0.40232 0.08919 -0.40786 0.08919 -0.40763 C 0.08919 -0.40833 0.0875 -0.42128 0.08685 -0.42266 C 0.08398 -0.42891 0.07721 -0.43954 0.07721 -0.43931 C 0.07369 -0.45226 0.06823 -0.45966 0.06419 -0.47145 C 0.06119 -0.48 0.05755 -0.49156 0.05351 -0.49873 C 0.0513 -0.50266 0.04856 -0.50544 0.04635 -0.50937 C 0.04231 -0.51654 0.04583 -0.51584 0.04036 -0.52 C 0.03685 -0.52278 0.03229 -0.52463 0.02851 -0.52625 C 0.022 -0.53781 0.02968 -0.52602 0.01185 -0.5348 C 0.0108 -0.53526 0.01028 -0.53781 0.00937 -0.53896 C 0.0056 -0.54428 0.00586 -0.54312 0.00104 -0.54544 C -0.03946 -0.54382 -0.08151 -0.55931 -0.12032 -0.53896 C -0.125 -0.53642 -0.12956 -0.53064 -0.13464 -0.52833 C -0.14245 -0.51445 -0.13269 -0.52948 -0.14532 -0.52 C -0.14792 -0.51792 -0.14974 -0.51307 -0.15248 -0.51145 C -0.1612 -0.50636 -0.15716 -0.50844 -0.16446 -0.50521 C -0.16862 -0.50151 -0.17084 -0.49711 -0.17513 -0.49457 C -0.18295 -0.48417 -0.19141 -0.477 -0.20013 -0.46914 C -0.20677 -0.46312 -0.20365 -0.46567 -0.21198 -0.46081 C -0.21315 -0.46012 -0.21563 -0.45873 -0.21563 -0.4585 C -0.21953 -0.45388 -0.22409 -0.45133 -0.22865 -0.4481 C -0.23099 -0.44648 -0.23581 -0.44393 -0.23581 -0.4437 C -0.24349 -0.43469 -0.25677 -0.43469 -0.26563 -0.4333 C -0.29831 -0.41873 -0.3392 -0.42914 -0.37279 -0.44602 C -0.38099 -0.45018 -0.38815 -0.45781 -0.39649 -0.46081 C -0.41263 -0.47769 -0.4306 -0.47862 -0.44896 -0.48185 C -0.46133 -0.48625 -0.47396 -0.48208 -0.48581 -0.49041 C -0.51732 -0.48902 -0.5474 -0.49064 -0.57748 -0.47353 C -0.58724 -0.46798 -0.59792 -0.46428 -0.6073 -0.45665 C -0.61055 -0.45411 -0.61341 -0.44995 -0.6168 -0.4481 C -0.61914 -0.44671 -0.62396 -0.44393 -0.62396 -0.4437 C -0.63164 -0.43445 -0.62266 -0.44486 -0.63347 -0.43538 C -0.64024 -0.42937 -0.63412 -0.43353 -0.63946 -0.42706 C -0.64675 -0.41827 -0.65339 -0.4111 -0.65847 -0.39746 C -0.6612 -0.3822 -0.65769 -0.39977 -0.66198 -0.38474 C -0.66433 -0.37642 -0.66524 -0.36786 -0.6668 -0.35931 C -0.66966 -0.32347 -0.66914 -0.29341 -0.66797 -0.25596 C -0.66771 -0.24555 -0.66537 -0.23145 -0.66081 -0.22613 C -0.65951 -0.21665 -0.65756 -0.2118 -0.65365 -0.20509 C -0.64779 -0.18359 -0.63776 -0.16555 -0.62865 -0.14798 C -0.62422 -0.13943 -0.62058 -0.13041 -0.61446 -0.12671 C -0.60313 -0.10752 -0.58789 -0.09549 -0.57279 -0.08879 C -0.55638 -0.06891 -0.52943 -0.07677 -0.51315 -0.07607 C -0.49011 -0.07376 -0.47631 -0.07191 -0.45612 -0.06752 C -0.44493 -0.0696 -0.44532 -0.06312 -0.44532 -0.07191 " pathEditMode="relative" rAng="0" ptsTypes="ffffffffffffffffffffffffffffffffffffffffffffffffffffffffffffA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92" y="-27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9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6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609600" y="130629"/>
            <a:ext cx="10972800" cy="1600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Продолжи  бусы,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правильной последовательности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838200" y="2186940"/>
            <a:ext cx="4431982" cy="642938"/>
            <a:chOff x="428596" y="1500174"/>
            <a:chExt cx="4214842" cy="785818"/>
          </a:xfrm>
        </p:grpSpPr>
        <p:sp>
          <p:nvSpPr>
            <p:cNvPr id="6" name="Овал 5"/>
            <p:cNvSpPr/>
            <p:nvPr/>
          </p:nvSpPr>
          <p:spPr>
            <a:xfrm>
              <a:off x="428596" y="1500174"/>
              <a:ext cx="785818" cy="78581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857620" y="1500174"/>
              <a:ext cx="785818" cy="78581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714612" y="1500174"/>
              <a:ext cx="785818" cy="78581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71604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214414" y="1714488"/>
              <a:ext cx="357190" cy="35719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57422" y="1714488"/>
              <a:ext cx="357190" cy="35719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500430" y="1714488"/>
              <a:ext cx="357190" cy="35719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9"/>
          <p:cNvGrpSpPr>
            <a:grpSpLocks/>
          </p:cNvGrpSpPr>
          <p:nvPr/>
        </p:nvGrpSpPr>
        <p:grpSpPr bwMode="auto">
          <a:xfrm>
            <a:off x="6864072" y="3880259"/>
            <a:ext cx="4442460" cy="666750"/>
            <a:chOff x="4786314" y="3417094"/>
            <a:chExt cx="3224145" cy="666754"/>
          </a:xfrm>
        </p:grpSpPr>
        <p:sp>
          <p:nvSpPr>
            <p:cNvPr id="14" name="Овал 13"/>
            <p:cNvSpPr/>
            <p:nvPr/>
          </p:nvSpPr>
          <p:spPr>
            <a:xfrm>
              <a:off x="5082849" y="3417094"/>
              <a:ext cx="652377" cy="654848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35226" y="3417094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387604" y="3595689"/>
              <a:ext cx="296535" cy="2976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786314" y="3595689"/>
              <a:ext cx="296535" cy="2976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358082" y="3429000"/>
              <a:ext cx="652377" cy="65484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684139" y="3417094"/>
              <a:ext cx="652377" cy="65484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" name="Группа 28"/>
          <p:cNvGrpSpPr>
            <a:grpSpLocks/>
          </p:cNvGrpSpPr>
          <p:nvPr/>
        </p:nvGrpSpPr>
        <p:grpSpPr bwMode="auto">
          <a:xfrm>
            <a:off x="6875206" y="4677234"/>
            <a:ext cx="4944427" cy="642938"/>
            <a:chOff x="4572000" y="4500570"/>
            <a:chExt cx="3786214" cy="785818"/>
          </a:xfrm>
        </p:grpSpPr>
        <p:sp>
          <p:nvSpPr>
            <p:cNvPr id="21" name="Овал 20"/>
            <p:cNvSpPr/>
            <p:nvPr/>
          </p:nvSpPr>
          <p:spPr>
            <a:xfrm>
              <a:off x="7572396" y="4500570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072198" y="4500570"/>
              <a:ext cx="785818" cy="78581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572000" y="4500570"/>
              <a:ext cx="785818" cy="78581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215206" y="4714884"/>
              <a:ext cx="357190" cy="3571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858016" y="4714884"/>
              <a:ext cx="357190" cy="35719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715008" y="4714884"/>
              <a:ext cx="357190" cy="3571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5357818" y="4714884"/>
              <a:ext cx="357190" cy="35719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8" name="Группа 38"/>
          <p:cNvGrpSpPr>
            <a:grpSpLocks/>
          </p:cNvGrpSpPr>
          <p:nvPr/>
        </p:nvGrpSpPr>
        <p:grpSpPr bwMode="auto">
          <a:xfrm>
            <a:off x="6848105" y="5579591"/>
            <a:ext cx="4838700" cy="642937"/>
            <a:chOff x="4714876" y="5286388"/>
            <a:chExt cx="3500462" cy="642942"/>
          </a:xfrm>
        </p:grpSpPr>
        <p:grpSp>
          <p:nvGrpSpPr>
            <p:cNvPr id="29" name="Группа 29"/>
            <p:cNvGrpSpPr>
              <a:grpSpLocks/>
            </p:cNvGrpSpPr>
            <p:nvPr/>
          </p:nvGrpSpPr>
          <p:grpSpPr bwMode="auto">
            <a:xfrm>
              <a:off x="5000628" y="5286388"/>
              <a:ext cx="3214710" cy="642942"/>
              <a:chOff x="428596" y="1500174"/>
              <a:chExt cx="4214842" cy="78581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428596" y="1500174"/>
                <a:ext cx="785818" cy="785818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3857620" y="1500174"/>
                <a:ext cx="785818" cy="78581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2714612" y="1500174"/>
                <a:ext cx="785818" cy="785818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571604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214414" y="1714488"/>
                <a:ext cx="357190" cy="35719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357422" y="1714488"/>
                <a:ext cx="357190" cy="35719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500430" y="1714488"/>
                <a:ext cx="357190" cy="35719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0" name="Овал 29"/>
            <p:cNvSpPr/>
            <p:nvPr/>
          </p:nvSpPr>
          <p:spPr>
            <a:xfrm>
              <a:off x="4714876" y="5500702"/>
              <a:ext cx="285752" cy="28575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179" y="1920075"/>
            <a:ext cx="5865012" cy="5865012"/>
          </a:xfrm>
          <a:prstGeom prst="rect">
            <a:avLst/>
          </a:prstGeom>
        </p:spPr>
      </p:pic>
      <p:grpSp>
        <p:nvGrpSpPr>
          <p:cNvPr id="38" name="Группа 38"/>
          <p:cNvGrpSpPr>
            <a:grpSpLocks/>
          </p:cNvGrpSpPr>
          <p:nvPr/>
        </p:nvGrpSpPr>
        <p:grpSpPr bwMode="auto">
          <a:xfrm>
            <a:off x="6848105" y="3026165"/>
            <a:ext cx="4838700" cy="642937"/>
            <a:chOff x="4714876" y="5286388"/>
            <a:chExt cx="3500462" cy="642942"/>
          </a:xfrm>
        </p:grpSpPr>
        <p:grpSp>
          <p:nvGrpSpPr>
            <p:cNvPr id="39" name="Группа 29"/>
            <p:cNvGrpSpPr>
              <a:grpSpLocks/>
            </p:cNvGrpSpPr>
            <p:nvPr/>
          </p:nvGrpSpPr>
          <p:grpSpPr bwMode="auto">
            <a:xfrm>
              <a:off x="5000628" y="5286388"/>
              <a:ext cx="3214710" cy="642942"/>
              <a:chOff x="428596" y="1500174"/>
              <a:chExt cx="4214842" cy="785818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428596" y="1500174"/>
                <a:ext cx="785818" cy="78581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3857620" y="1500174"/>
                <a:ext cx="785818" cy="785818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2714612" y="1500174"/>
                <a:ext cx="785818" cy="785818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1571604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1214414" y="1714488"/>
                <a:ext cx="357190" cy="35719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2357422" y="1714488"/>
                <a:ext cx="357190" cy="35719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3500430" y="1714488"/>
                <a:ext cx="357190" cy="35719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40" name="Овал 39"/>
            <p:cNvSpPr/>
            <p:nvPr/>
          </p:nvSpPr>
          <p:spPr>
            <a:xfrm>
              <a:off x="4714876" y="5500702"/>
              <a:ext cx="285752" cy="28575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6084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аааа,это что так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34 -0.00601 L 0.07734 -0.2541 C 0.07734 -0.36485 0.02044 -0.50127 -0.02578 -0.50127 L -0.12865 -0.50127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9" y="-247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1110</TotalTime>
  <Words>150</Words>
  <Application>Microsoft Office PowerPoint</Application>
  <PresentationFormat>Произвольный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Слайд 1</vt:lpstr>
      <vt:lpstr>Слайд 2</vt:lpstr>
      <vt:lpstr>Найди недостающую фигуру</vt:lpstr>
      <vt:lpstr>Найди недостающую фигуру</vt:lpstr>
      <vt:lpstr>Слайд 5</vt:lpstr>
      <vt:lpstr>Слайд 6</vt:lpstr>
      <vt:lpstr>Слайд 7</vt:lpstr>
      <vt:lpstr>Вставь пропущенные числа</vt:lpstr>
      <vt:lpstr>Продолжи  бусы, в правильной последовательности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с феей Динь-Динь</dc:title>
  <dc:creator>Светлана Лукьянова</dc:creator>
  <cp:lastModifiedBy>User</cp:lastModifiedBy>
  <cp:revision>53</cp:revision>
  <dcterms:created xsi:type="dcterms:W3CDTF">2015-09-02T12:21:49Z</dcterms:created>
  <dcterms:modified xsi:type="dcterms:W3CDTF">2023-04-25T03:02:45Z</dcterms:modified>
</cp:coreProperties>
</file>