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72" r:id="rId6"/>
    <p:sldId id="274" r:id="rId7"/>
    <p:sldId id="273" r:id="rId8"/>
    <p:sldId id="276" r:id="rId9"/>
    <p:sldId id="277" r:id="rId10"/>
    <p:sldId id="269" r:id="rId11"/>
    <p:sldId id="259" r:id="rId12"/>
    <p:sldId id="260" r:id="rId13"/>
    <p:sldId id="261" r:id="rId14"/>
    <p:sldId id="275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CCFF"/>
    <a:srgbClr val="FFCCFF"/>
    <a:srgbClr val="FF9966"/>
    <a:srgbClr val="FF9999"/>
    <a:srgbClr val="FF7C80"/>
    <a:srgbClr val="66FF99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42369-7A3F-4F4D-B8DA-8F21241719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AC3E2-0D7B-4BC3-81D5-A857E0665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A4B10-835D-477B-9D5B-6A98FBAE8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E43C2-2DCD-44AB-B137-E1DE2AC01C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4D7A6-CC61-4B1A-BA37-5F37DFC345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212F9-0236-401C-8C8F-29D4B6C5FF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77DC9-BBA7-4709-8D33-134EB3AFAC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EC47B-AA12-4CC6-B40F-7E1AE81A29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4CB80-9CE7-4CF4-BC6D-7C7F3C9CCD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34981-B010-44A7-B8E4-6325600886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D4C3C-BC9C-442C-BAE9-BA0ABD98F6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A2399-68B0-4354-999F-21191A07A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2B77DA7-F2CC-42CB-BC00-338EBDD58B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3141663"/>
            <a:ext cx="7119937" cy="3311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1600" b="1" dirty="0" smtClean="0"/>
              <a:t> выполнила воспитатель </a:t>
            </a:r>
          </a:p>
          <a:p>
            <a:pPr eaLnBrk="1" hangingPunct="1">
              <a:lnSpc>
                <a:spcPct val="90000"/>
              </a:lnSpc>
            </a:pPr>
            <a:r>
              <a:rPr lang="ru-RU" sz="1600" b="1" smtClean="0"/>
              <a:t>Кокшарова Марина Юрьевна</a:t>
            </a:r>
            <a:endParaRPr lang="ru-RU" sz="1600" b="1" dirty="0" smtClean="0"/>
          </a:p>
        </p:txBody>
      </p:sp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468313" y="476250"/>
            <a:ext cx="7920037" cy="1439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Велосипед. 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Место для игр и катания на велосипеде.</a:t>
            </a: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3492500" y="2205038"/>
            <a:ext cx="230346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(</a:t>
            </a:r>
            <a:r>
              <a:rPr lang="ru-RU" b="1" dirty="0" smtClean="0">
                <a:solidFill>
                  <a:srgbClr val="0000CC"/>
                </a:solidFill>
              </a:rPr>
              <a:t>старшая разновозрастная  </a:t>
            </a:r>
            <a:r>
              <a:rPr lang="ru-RU" b="1" dirty="0">
                <a:solidFill>
                  <a:srgbClr val="0000CC"/>
                </a:solidFill>
              </a:rPr>
              <a:t>группа)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323850" y="260350"/>
            <a:ext cx="8424863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Правила езды на велосипеде</a:t>
            </a:r>
          </a:p>
          <a:p>
            <a:pPr algn="ctr"/>
            <a:r>
              <a:rPr lang="ru-RU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pic>
        <p:nvPicPr>
          <p:cNvPr id="11267" name="Picture 3" descr="1000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188" y="1484313"/>
            <a:ext cx="2879725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4" descr="1000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92725" y="1484313"/>
            <a:ext cx="2879725" cy="154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1000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1188" y="3284538"/>
            <a:ext cx="2879725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 descr="1000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292725" y="3213100"/>
            <a:ext cx="2881313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7" descr="1000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11188" y="5084763"/>
            <a:ext cx="28797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8" descr="1000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292725" y="5084763"/>
            <a:ext cx="29527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68313" y="692150"/>
            <a:ext cx="3419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Так можно </a:t>
            </a:r>
          </a:p>
          <a:p>
            <a:pPr algn="ctr"/>
            <a:r>
              <a:rPr lang="ru-RU" sz="2400"/>
              <a:t>ездить на велосипеде        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5003800" y="692150"/>
            <a:ext cx="3419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Так нельзя </a:t>
            </a:r>
          </a:p>
          <a:p>
            <a:pPr algn="ctr"/>
            <a:r>
              <a:rPr lang="ru-RU" sz="2400"/>
              <a:t>ездить на велосипеде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Стр54"/>
          <p:cNvPicPr>
            <a:picLocks noGrp="1" noChangeAspect="1" noChangeArrowheads="1"/>
          </p:cNvPicPr>
          <p:nvPr>
            <p:ph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619250" y="0"/>
            <a:ext cx="6481763" cy="6858000"/>
          </a:xfrm>
          <a:noFill/>
        </p:spPr>
      </p:pic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1476375" y="188913"/>
            <a:ext cx="2520950" cy="2378075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5364163" y="4221163"/>
            <a:ext cx="2736850" cy="2636837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3779838" y="2133600"/>
            <a:ext cx="2592387" cy="2449513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3" grpId="0" animBg="1"/>
      <p:bldP spid="92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Колобок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79388" y="188913"/>
            <a:ext cx="3195637" cy="3346450"/>
          </a:xfrm>
          <a:noFill/>
        </p:spPr>
      </p:pic>
      <p:pic>
        <p:nvPicPr>
          <p:cNvPr id="13315" name="Picture 13" descr="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4149725"/>
            <a:ext cx="2797175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4" descr="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79838" y="2492375"/>
            <a:ext cx="2679700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15" descr="4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56325" y="260350"/>
            <a:ext cx="2592388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Text Box 16"/>
          <p:cNvSpPr txBox="1">
            <a:spLocks noChangeArrowheads="1"/>
          </p:cNvSpPr>
          <p:nvPr/>
        </p:nvSpPr>
        <p:spPr bwMode="auto">
          <a:xfrm>
            <a:off x="3492500" y="476250"/>
            <a:ext cx="23272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/>
              <a:t>Велосипедная </a:t>
            </a:r>
          </a:p>
          <a:p>
            <a:pPr algn="ctr"/>
            <a:r>
              <a:rPr lang="ru-RU" sz="2400"/>
              <a:t>дорожка</a:t>
            </a:r>
          </a:p>
        </p:txBody>
      </p:sp>
      <p:sp>
        <p:nvSpPr>
          <p:cNvPr id="13319" name="Text Box 17"/>
          <p:cNvSpPr txBox="1">
            <a:spLocks noChangeArrowheads="1"/>
          </p:cNvSpPr>
          <p:nvPr/>
        </p:nvSpPr>
        <p:spPr bwMode="auto">
          <a:xfrm>
            <a:off x="6227763" y="5445125"/>
            <a:ext cx="26654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Движение на велосипеде запрещено</a:t>
            </a:r>
          </a:p>
        </p:txBody>
      </p:sp>
      <p:sp>
        <p:nvSpPr>
          <p:cNvPr id="13320" name="Text Box 18"/>
          <p:cNvSpPr txBox="1">
            <a:spLocks noChangeArrowheads="1"/>
          </p:cNvSpPr>
          <p:nvPr/>
        </p:nvSpPr>
        <p:spPr bwMode="auto">
          <a:xfrm>
            <a:off x="2916238" y="5373688"/>
            <a:ext cx="28797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Пересечение с велосипедной дорожкой</a:t>
            </a:r>
          </a:p>
        </p:txBody>
      </p:sp>
      <p:sp>
        <p:nvSpPr>
          <p:cNvPr id="13321" name="Line 21"/>
          <p:cNvSpPr>
            <a:spLocks noChangeShapeType="1"/>
          </p:cNvSpPr>
          <p:nvPr/>
        </p:nvSpPr>
        <p:spPr bwMode="auto">
          <a:xfrm>
            <a:off x="5508625" y="981075"/>
            <a:ext cx="576263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22" name="Line 22"/>
          <p:cNvSpPr>
            <a:spLocks noChangeShapeType="1"/>
          </p:cNvSpPr>
          <p:nvPr/>
        </p:nvSpPr>
        <p:spPr bwMode="auto">
          <a:xfrm flipH="1" flipV="1">
            <a:off x="2627313" y="5516563"/>
            <a:ext cx="7207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23" name="Line 23"/>
          <p:cNvSpPr>
            <a:spLocks noChangeShapeType="1"/>
          </p:cNvSpPr>
          <p:nvPr/>
        </p:nvSpPr>
        <p:spPr bwMode="auto">
          <a:xfrm flipH="1" flipV="1">
            <a:off x="5940425" y="4941888"/>
            <a:ext cx="6477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ВелДорог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468313" y="-85725"/>
            <a:ext cx="9612313" cy="694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Колобок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844675"/>
            <a:ext cx="4787900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3635375" y="404813"/>
            <a:ext cx="5508625" cy="4103687"/>
          </a:xfrm>
          <a:prstGeom prst="cloudCallout">
            <a:avLst>
              <a:gd name="adj1" fmla="val -61759"/>
              <a:gd name="adj2" fmla="val 521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3200" b="1"/>
              <a:t>Ребятки, всегда соблюдайте правила езды</a:t>
            </a:r>
          </a:p>
          <a:p>
            <a:pPr algn="ctr"/>
            <a:r>
              <a:rPr lang="ru-RU" sz="3200" b="1"/>
              <a:t> на велосипеде!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4" descr="1002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619250" y="227013"/>
            <a:ext cx="7345363" cy="4524375"/>
          </a:xfrm>
          <a:noFill/>
        </p:spPr>
      </p:pic>
      <p:pic>
        <p:nvPicPr>
          <p:cNvPr id="3075" name="Picture 4" descr="Колобок5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250825" y="4292600"/>
            <a:ext cx="2217738" cy="232251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1258888" y="404813"/>
            <a:ext cx="6481762" cy="11255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Части велосипеда</a:t>
            </a:r>
          </a:p>
        </p:txBody>
      </p:sp>
      <p:pic>
        <p:nvPicPr>
          <p:cNvPr id="4099" name="Picture 3" descr="j03442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565400"/>
            <a:ext cx="6769100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516688" y="1844675"/>
            <a:ext cx="223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Руль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211638" y="6092825"/>
            <a:ext cx="158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Колеса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331913" y="2060575"/>
            <a:ext cx="16557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Седло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067175" y="1844675"/>
            <a:ext cx="26654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Рама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11188" y="2997200"/>
            <a:ext cx="1873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Спицы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500563" y="5157788"/>
            <a:ext cx="1439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Педали</a:t>
            </a:r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2268538" y="2349500"/>
            <a:ext cx="107950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4500563" y="22050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1331913" y="3357563"/>
            <a:ext cx="792162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1476375" y="3284538"/>
            <a:ext cx="1223963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 flipV="1">
            <a:off x="3492500" y="5661025"/>
            <a:ext cx="107950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V="1">
            <a:off x="4716463" y="5734050"/>
            <a:ext cx="12239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 flipV="1">
            <a:off x="4427538" y="4365625"/>
            <a:ext cx="504825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4211638" y="5373688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6372225" y="2205038"/>
            <a:ext cx="576263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1311275" y="6040438"/>
            <a:ext cx="723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Цепь</a:t>
            </a:r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 flipV="1">
            <a:off x="1979613" y="5229225"/>
            <a:ext cx="1728787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4117" name="Picture 21" descr="j025229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812088" y="4652963"/>
            <a:ext cx="909637" cy="182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6732588" y="6165850"/>
            <a:ext cx="831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Насос</a:t>
            </a:r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flipV="1">
            <a:off x="7380288" y="5876925"/>
            <a:ext cx="7207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4120" name="Picture 24" descr="Рисунок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80063" y="2636838"/>
            <a:ext cx="5080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5219700" y="1700213"/>
            <a:ext cx="9255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Звонок</a:t>
            </a:r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5724525" y="21336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8" descr="j0344255"/>
          <p:cNvPicPr>
            <a:picLocks noGrp="1" noChangeAspect="1" noChangeArrowheads="1"/>
          </p:cNvPicPr>
          <p:nvPr>
            <p:ph/>
          </p:nvPr>
        </p:nvPicPr>
        <p:blipFill>
          <a:blip r:embed="rId2" cstate="email"/>
          <a:srcRect r="-5003" b="183"/>
          <a:stretch>
            <a:fillRect/>
          </a:stretch>
        </p:blipFill>
        <p:spPr>
          <a:xfrm>
            <a:off x="971550" y="2060575"/>
            <a:ext cx="7561263" cy="3455988"/>
          </a:xfrm>
          <a:noFill/>
        </p:spPr>
      </p:pic>
      <p:sp>
        <p:nvSpPr>
          <p:cNvPr id="7178" name="Oval 10" descr="Почтовая бумага"/>
          <p:cNvSpPr>
            <a:spLocks noChangeArrowheads="1"/>
          </p:cNvSpPr>
          <p:nvPr/>
        </p:nvSpPr>
        <p:spPr bwMode="auto">
          <a:xfrm>
            <a:off x="5724525" y="3141663"/>
            <a:ext cx="2663825" cy="2520950"/>
          </a:xfrm>
          <a:prstGeom prst="ellipse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4" name="WordArt 11"/>
          <p:cNvSpPr>
            <a:spLocks noChangeArrowheads="1" noChangeShapeType="1" noTextEdit="1"/>
          </p:cNvSpPr>
          <p:nvPr/>
        </p:nvSpPr>
        <p:spPr bwMode="auto">
          <a:xfrm>
            <a:off x="971550" y="476250"/>
            <a:ext cx="64579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Назови недостающую часть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j03442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565400"/>
            <a:ext cx="6769100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Rectangle 5" descr="Почтовая бумага"/>
          <p:cNvSpPr>
            <a:spLocks noChangeArrowheads="1"/>
          </p:cNvSpPr>
          <p:nvPr/>
        </p:nvSpPr>
        <p:spPr bwMode="auto">
          <a:xfrm>
            <a:off x="2916238" y="2565400"/>
            <a:ext cx="1511300" cy="647700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j03442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565400"/>
            <a:ext cx="6769100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Rectangle 5" descr="Почтовая бумага"/>
          <p:cNvSpPr>
            <a:spLocks noChangeArrowheads="1"/>
          </p:cNvSpPr>
          <p:nvPr/>
        </p:nvSpPr>
        <p:spPr bwMode="auto">
          <a:xfrm>
            <a:off x="5508625" y="2420938"/>
            <a:ext cx="1368425" cy="1079500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j034425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2565400"/>
            <a:ext cx="6769100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6" name="Rectangle 6" descr="Почтовая бумага"/>
          <p:cNvSpPr>
            <a:spLocks noChangeArrowheads="1"/>
          </p:cNvSpPr>
          <p:nvPr/>
        </p:nvSpPr>
        <p:spPr bwMode="auto">
          <a:xfrm>
            <a:off x="3779838" y="4076700"/>
            <a:ext cx="863600" cy="1512888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66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наш друг светофор000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088" y="476250"/>
            <a:ext cx="3660775" cy="4032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9219" name="Picture 5" descr="наш друг светофор000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9700" y="476250"/>
            <a:ext cx="3529013" cy="4032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Мартина000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76375" y="-747713"/>
            <a:ext cx="6581775" cy="760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70</Words>
  <Application>Microsoft Office PowerPoint</Application>
  <PresentationFormat>Экран (4:3)</PresentationFormat>
  <Paragraphs>28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мипк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Велосипед. Место для игр и катания на велосипеде.</dc:title>
  <dc:creator>student</dc:creator>
  <cp:lastModifiedBy>User</cp:lastModifiedBy>
  <cp:revision>11</cp:revision>
  <dcterms:created xsi:type="dcterms:W3CDTF">2007-09-17T05:58:18Z</dcterms:created>
  <dcterms:modified xsi:type="dcterms:W3CDTF">2023-05-02T03:21:37Z</dcterms:modified>
</cp:coreProperties>
</file>