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D235-91E6-4252-89A0-8C8E5DB31CC6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1059-45FB-4C17-97FF-81001F01C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CCE2-4663-4328-AEF1-B70B88128E9D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E437-F296-417D-A8B6-F1B1E48C9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78EC-4023-4985-9314-AFAFB4CB6C3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C9EA-836B-436E-926E-E147A39BB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AAA2-4CF1-4BB5-ADE8-F6CC46A4995C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5068-1DD3-42F7-A699-40D98A8F1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A572-F9ED-41FE-9860-2FE38004FB19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695D-4B0B-44EA-8355-B220B3AA8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20FD-86F0-42D6-9E38-6BC18A695E09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0DF8-A814-4720-9965-036136110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63F9-0940-4087-9B2F-DC4955EECEBF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F7FE-F945-418C-9A29-BE70A3F2B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E211-A4D0-45D3-A38A-1F7E91D9479B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566A-715E-4DCE-BBE8-936DAC393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512B-F7EE-43C6-A382-CFC4BF783054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D139-7899-4841-A836-7E40CA74B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EB6B-1254-4F24-BB77-27D929684611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ECF0-153A-4A21-BFF6-DC102114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D559-0BF7-43E1-8D88-8480F8A00DE9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B72E-3B0F-4730-8200-37C34F37A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3000">
              <a:srgbClr val="D49E6C"/>
            </a:gs>
            <a:gs pos="70000">
              <a:srgbClr val="A65528"/>
            </a:gs>
            <a:gs pos="79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C0B65-CE43-4B01-AA32-B88459EA7C0F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D0096-883E-449D-B2D6-BF43EB85B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FFFF99"/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6081_14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4581525"/>
            <a:ext cx="15208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6094_15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750" y="4581525"/>
            <a:ext cx="14414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55576" y="2420888"/>
            <a:ext cx="7617791" cy="3792766"/>
            <a:chOff x="755576" y="2420888"/>
            <a:chExt cx="7617791" cy="3792766"/>
          </a:xfrm>
        </p:grpSpPr>
        <p:sp>
          <p:nvSpPr>
            <p:cNvPr id="3" name="TextBox 2"/>
            <p:cNvSpPr txBox="1"/>
            <p:nvPr/>
          </p:nvSpPr>
          <p:spPr>
            <a:xfrm>
              <a:off x="1547813" y="5013325"/>
              <a:ext cx="5799137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Подготовила: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Воспитателиь:А.Н.Сморжок</a:t>
              </a:r>
              <a:endPara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МКДОУ «</a:t>
              </a:r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Пальминский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детский сад»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2021 год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2420888"/>
              <a:ext cx="7617791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ИГРЫ НА ЛИПУЧКАХ</a:t>
              </a:r>
              <a:endParaRPr lang="ru-RU" sz="6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796908"/>
          </a:xfrm>
        </p:spPr>
        <p:txBody>
          <a:bodyPr/>
          <a:lstStyle/>
          <a:p>
            <a:r>
              <a:rPr lang="ru-RU" sz="2800" dirty="0" smtClean="0"/>
              <a:t>Игра «Чья мордочка?»</a:t>
            </a:r>
            <a:endParaRPr lang="ru-RU" sz="2800" dirty="0"/>
          </a:p>
        </p:txBody>
      </p:sp>
      <p:pic>
        <p:nvPicPr>
          <p:cNvPr id="4098" name="Picture 2" descr="C:\Users\User\Desktop\Новая папка (3)\IMG_20210305_141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600201"/>
            <a:ext cx="3286148" cy="3186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2786050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868346"/>
          </a:xfrm>
        </p:spPr>
        <p:txBody>
          <a:bodyPr/>
          <a:lstStyle/>
          <a:p>
            <a:r>
              <a:rPr lang="ru-RU" sz="2800" dirty="0" smtClean="0"/>
              <a:t>Игра «Кто где живет?»</a:t>
            </a:r>
            <a:endParaRPr lang="ru-RU" sz="2800" dirty="0"/>
          </a:p>
        </p:txBody>
      </p:sp>
      <p:pic>
        <p:nvPicPr>
          <p:cNvPr id="5122" name="Picture 2" descr="C:\Users\User\Desktop\Новая папка (3)\IMG_20210305_141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600201"/>
            <a:ext cx="3714776" cy="31861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143272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868346"/>
          </a:xfrm>
        </p:spPr>
        <p:txBody>
          <a:bodyPr/>
          <a:lstStyle/>
          <a:p>
            <a:r>
              <a:rPr lang="ru-RU" sz="2800" dirty="0" smtClean="0"/>
              <a:t>Игра «Кто где живет?»</a:t>
            </a:r>
            <a:endParaRPr lang="ru-RU" sz="2800" dirty="0"/>
          </a:p>
        </p:txBody>
      </p:sp>
      <p:pic>
        <p:nvPicPr>
          <p:cNvPr id="6146" name="Picture 2" descr="C:\Users\User\Desktop\Новая папка (3)\IMG_20210305_141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600201"/>
            <a:ext cx="2928958" cy="347187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14488"/>
            <a:ext cx="307183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939784"/>
          </a:xfrm>
        </p:spPr>
        <p:txBody>
          <a:bodyPr/>
          <a:lstStyle/>
          <a:p>
            <a:r>
              <a:rPr lang="ru-RU" sz="2800" dirty="0" smtClean="0"/>
              <a:t>Игра «Кто спрятался на полянке?»</a:t>
            </a:r>
            <a:endParaRPr lang="ru-RU" sz="2800" dirty="0"/>
          </a:p>
        </p:txBody>
      </p:sp>
      <p:pic>
        <p:nvPicPr>
          <p:cNvPr id="7170" name="Picture 2" descr="C:\Users\User\Desktop\Новая папка (3)\IMG_20210305_141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600201"/>
            <a:ext cx="3643338" cy="318612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28575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288" y="332656"/>
            <a:ext cx="7272585" cy="5202957"/>
            <a:chOff x="395288" y="332656"/>
            <a:chExt cx="7272585" cy="520295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395288" y="333375"/>
              <a:ext cx="7272337" cy="20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268538" y="5013325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>
                  <a:latin typeface="Monotype Corsiva" pitchFamily="66" charset="0"/>
                </a:rPr>
                <a:t>Сайт: </a:t>
              </a:r>
              <a:r>
                <a:rPr lang="ru-RU" sz="2800" b="1" i="1">
                  <a:latin typeface="Monotype Corsiva" pitchFamily="66" charset="0"/>
                  <a:hlinkClick r:id="rId2"/>
                </a:rPr>
                <a:t>http://pedsovet.su/</a:t>
              </a:r>
              <a:r>
                <a:rPr lang="ru-RU" sz="2800"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5536" y="332656"/>
              <a:ext cx="7272337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68786" y="5012606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 dirty="0">
                  <a:latin typeface="Monotype Corsiva" pitchFamily="66" charset="0"/>
                </a:rPr>
                <a:t>Сайт: </a:t>
              </a:r>
              <a:r>
                <a:rPr lang="ru-RU" sz="2800" b="1" i="1" dirty="0">
                  <a:latin typeface="Monotype Corsiva" pitchFamily="66" charset="0"/>
                  <a:hlinkClick r:id="rId2"/>
                </a:rPr>
                <a:t>http://pedsovet.su/</a:t>
              </a:r>
              <a:r>
                <a:rPr lang="ru-RU" sz="2800" dirty="0">
                  <a:latin typeface="Monotype Corsiva" pitchFamily="66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5492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820000"/>
                </a:solidFill>
                <a:cs typeface="Aharoni" pitchFamily="2" charset="-79"/>
              </a:rPr>
              <a:t>Что собой представляют</a:t>
            </a:r>
            <a:endParaRPr lang="ru-RU" sz="2800" dirty="0"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Ключевая особенность таких игр отражена в названии — все они имеют липучки. Набор состоит из поля и фигурок, которые ребёнок должен прикрепить в нужные места согласно правилам и тематике игры. Например, распределить животных по домикам, в которых они живут, или разложить цифры в соответствии с количеством предметов на картинке.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1"/>
            <a:ext cx="7499176" cy="257176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ru-RU" sz="2800" dirty="0" smtClean="0"/>
              <a:t>Цель процесса: в увлекательной форме дать детям новые знания об окружающем мире, развить у них умственные и творческие способности.</a:t>
            </a:r>
          </a:p>
          <a:p>
            <a:r>
              <a:rPr lang="ru-RU" sz="2800" dirty="0" smtClean="0"/>
              <a:t>Игры такого типа подходят для детей от 3 лет.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115196" cy="1714512"/>
          </a:xfrm>
        </p:spPr>
        <p:txBody>
          <a:bodyPr/>
          <a:lstStyle/>
          <a:p>
            <a:r>
              <a:rPr lang="ru-RU" b="1" dirty="0" smtClean="0"/>
              <a:t>Преимущества игр на липучках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39"/>
            <a:ext cx="7043758" cy="242889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Видов обучающих игрушек — не сосчитать. И все они полезны для развития малышей. Так почему стоит выбрать вариант с липучками? Ответов на этот вопрос несколько.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1.Детям легко с ними работать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357299"/>
            <a:ext cx="6215106" cy="400052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Детали просто приклеиваются и так же просто снимаются. У ребёнка возникает меньше сложностей с технической частью игры, поэтому он сосредотачивается на главной задаче — правильно расставить элементы.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5500726" cy="1143000"/>
          </a:xfrm>
        </p:spPr>
        <p:txBody>
          <a:bodyPr/>
          <a:lstStyle/>
          <a:p>
            <a:r>
              <a:rPr lang="ru-RU" sz="3600" dirty="0" smtClean="0"/>
              <a:t>2.Такие игрушки долговечные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1"/>
            <a:ext cx="7143800" cy="311468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Липучки можно использовать множество раз. Сломать и потерять детали сложно, так как они гибкие и надёжно фиксируются на полотне. В этом их преимущество перед </a:t>
            </a:r>
            <a:r>
              <a:rPr lang="ru-RU" dirty="0" err="1" smtClean="0"/>
              <a:t>пазлами</a:t>
            </a:r>
            <a:r>
              <a:rPr lang="ru-RU" dirty="0" smtClean="0"/>
              <a:t> и деревянными игрушками.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Можно использовать не только по назначению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24" cy="261461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Собранную картинку легко превратить в украшение для детской. Ребёнок будет видеть результаты своих усилий и получит мотивацию для дальнейших занятий.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511156"/>
          </a:xfrm>
        </p:spPr>
        <p:txBody>
          <a:bodyPr/>
          <a:lstStyle/>
          <a:p>
            <a:r>
              <a:rPr lang="ru-RU" sz="2800" dirty="0" smtClean="0"/>
              <a:t>Игра «Мамы и малыши»</a:t>
            </a:r>
            <a:endParaRPr lang="ru-RU" sz="2800" dirty="0"/>
          </a:p>
        </p:txBody>
      </p:sp>
      <p:pic>
        <p:nvPicPr>
          <p:cNvPr id="2050" name="Picture 2" descr="C:\Users\User\Desktop\Новая папка (3)\IMG_20210305_141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3286148" cy="378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85860"/>
            <a:ext cx="335758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796908"/>
          </a:xfrm>
        </p:spPr>
        <p:txBody>
          <a:bodyPr/>
          <a:lstStyle/>
          <a:p>
            <a:r>
              <a:rPr lang="ru-RU" sz="2800" dirty="0" smtClean="0"/>
              <a:t>Игра «Кто живет на ферме ?»</a:t>
            </a:r>
            <a:endParaRPr lang="ru-RU" sz="2800" dirty="0"/>
          </a:p>
        </p:txBody>
      </p:sp>
      <p:pic>
        <p:nvPicPr>
          <p:cNvPr id="3074" name="Picture 2" descr="C:\Users\User\Desktop\Новая папка (3)\IMG_20210305_141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071547"/>
            <a:ext cx="3357586" cy="3571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2"/>
            <a:ext cx="3143272" cy="34290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7</Template>
  <TotalTime>57</TotalTime>
  <Words>285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Фокина Л. П. Шаблон 7</vt:lpstr>
      <vt:lpstr>Слайд 1</vt:lpstr>
      <vt:lpstr>Слайд 2</vt:lpstr>
      <vt:lpstr>Слайд 3</vt:lpstr>
      <vt:lpstr>Преимущества игр на липучках </vt:lpstr>
      <vt:lpstr>1.Детям легко с ними работать</vt:lpstr>
      <vt:lpstr>2.Такие игрушки долговечные</vt:lpstr>
      <vt:lpstr>Можно использовать не только по назначению</vt:lpstr>
      <vt:lpstr>Игра «Мамы и малыши»</vt:lpstr>
      <vt:lpstr>Игра «Кто живет на ферме ?»</vt:lpstr>
      <vt:lpstr>Игра «Чья мордочка?»</vt:lpstr>
      <vt:lpstr>Игра «Кто где живет?»</vt:lpstr>
      <vt:lpstr>Игра «Кто где живет?»</vt:lpstr>
      <vt:lpstr>Игра «Кто спрятался на полянке?»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2021-03-05T09:02:07Z</dcterms:created>
  <dcterms:modified xsi:type="dcterms:W3CDTF">2021-03-11T08:04:07Z</dcterms:modified>
</cp:coreProperties>
</file>