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6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74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3D235-91E6-4252-89A0-8C8E5DB31CC6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51059-45FB-4C17-97FF-81001F01C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0CCE2-4663-4328-AEF1-B70B88128E9D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AE437-F296-417D-A8B6-F1B1E48C97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578EC-4023-4985-9314-AFAFB4CB6C32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CC9EA-836B-436E-926E-E147A39BBD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CAAA2-4CF1-4BB5-ADE8-F6CC46A4995C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A5068-1DD3-42F7-A699-40D98A8F18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EA572-F9ED-41FE-9860-2FE38004FB19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C695D-4B0B-44EA-8355-B220B3AA8E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620FD-86F0-42D6-9E38-6BC18A695E09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0DF8-A814-4720-9965-036136110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763F9-0940-4087-9B2F-DC4955EECEBF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BF7FE-F945-418C-9A29-BE70A3F2B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DE211-A4D0-45D3-A38A-1F7E91D9479B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E566A-715E-4DCE-BBE8-936DAC3933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9512B-F7EE-43C6-A382-CFC4BF783054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6D139-7899-4841-A836-7E40CA74B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EEB6B-1254-4F24-BB77-27D929684611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0ECF0-153A-4A21-BFF6-DC102114E9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6D559-0BF7-43E1-8D88-8480F8A00DE9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4B72E-3B0F-4730-8200-37C34F37A1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FF00"/>
            </a:gs>
            <a:gs pos="3000">
              <a:srgbClr val="D49E6C"/>
            </a:gs>
            <a:gs pos="70000">
              <a:srgbClr val="A65528"/>
            </a:gs>
            <a:gs pos="79000">
              <a:srgbClr val="663012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9C0B65-CE43-4B01-AA32-B88459EA7C0F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5D0096-883E-449D-B2D6-BF43EB85BB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Капля 7"/>
          <p:cNvSpPr/>
          <p:nvPr/>
        </p:nvSpPr>
        <p:spPr>
          <a:xfrm rot="16200000">
            <a:off x="1165312" y="-1057808"/>
            <a:ext cx="6597352" cy="8712968"/>
          </a:xfrm>
          <a:prstGeom prst="teardrop">
            <a:avLst/>
          </a:prstGeom>
          <a:solidFill>
            <a:srgbClr val="FFFF99"/>
          </a:solidFill>
          <a:ln w="215900" cmpd="thickThin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100000" t="100000"/>
              </a:path>
              <a:tileRect r="-100000" b="-100000"/>
            </a:gra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5" name="Рисунок 8" descr="69416081_14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9388" y="4581525"/>
            <a:ext cx="1520825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Рисунок 9" descr="69416094_15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24750" y="4581525"/>
            <a:ext cx="144145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2513" y="0"/>
            <a:ext cx="1741487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pedsovet.s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755576" y="2420888"/>
            <a:ext cx="7617791" cy="3792766"/>
            <a:chOff x="755576" y="2420888"/>
            <a:chExt cx="7617791" cy="3792766"/>
          </a:xfrm>
        </p:grpSpPr>
        <p:sp>
          <p:nvSpPr>
            <p:cNvPr id="3" name="TextBox 2"/>
            <p:cNvSpPr txBox="1"/>
            <p:nvPr/>
          </p:nvSpPr>
          <p:spPr>
            <a:xfrm>
              <a:off x="1547813" y="5013325"/>
              <a:ext cx="5799137" cy="12003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Подготовила: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Воспитателиь:А.Н.Сморжок</a:t>
              </a:r>
              <a:endPara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МКДОУ «</a:t>
              </a:r>
              <a:r>
                <a:rPr lang="ru-RU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Пальминский</a:t>
              </a:r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 детский сад»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2021 год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55576" y="2420888"/>
              <a:ext cx="7617791" cy="10156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6000" b="1" dirty="0" smtClean="0">
                  <a:ln w="10541" cmpd="sng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50000"/>
                    </a:schemeClr>
                  </a:solidFill>
                  <a:latin typeface="Monotype Corsiva" pitchFamily="66" charset="0"/>
                </a:rPr>
                <a:t>ИГРЫ НА ЛИПУЧКАХ</a:t>
              </a:r>
              <a:endParaRPr lang="ru-RU" sz="60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14932" cy="796908"/>
          </a:xfrm>
        </p:spPr>
        <p:txBody>
          <a:bodyPr/>
          <a:lstStyle/>
          <a:p>
            <a:r>
              <a:rPr lang="ru-RU" sz="2800" dirty="0" smtClean="0"/>
              <a:t>Игра «Чья мордочка?»</a:t>
            </a:r>
            <a:endParaRPr lang="ru-RU" sz="2800" dirty="0"/>
          </a:p>
        </p:txBody>
      </p:sp>
      <p:pic>
        <p:nvPicPr>
          <p:cNvPr id="4098" name="Picture 2" descr="C:\Users\User\Desktop\Новая папка (3)\IMG_20210305_1417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9" y="1600201"/>
            <a:ext cx="3286148" cy="31861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643050"/>
            <a:ext cx="2786050" cy="3143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00750" cy="868346"/>
          </a:xfrm>
        </p:spPr>
        <p:txBody>
          <a:bodyPr/>
          <a:lstStyle/>
          <a:p>
            <a:r>
              <a:rPr lang="ru-RU" sz="2800" dirty="0" smtClean="0"/>
              <a:t>Игра «Кто где живет?»</a:t>
            </a:r>
            <a:endParaRPr lang="ru-RU" sz="2800" dirty="0"/>
          </a:p>
        </p:txBody>
      </p:sp>
      <p:pic>
        <p:nvPicPr>
          <p:cNvPr id="5122" name="Picture 2" descr="C:\Users\User\Desktop\Новая папка (3)\IMG_20210305_1417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1600201"/>
            <a:ext cx="3714776" cy="31861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714488"/>
            <a:ext cx="3143272" cy="30003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29246" cy="868346"/>
          </a:xfrm>
        </p:spPr>
        <p:txBody>
          <a:bodyPr/>
          <a:lstStyle/>
          <a:p>
            <a:r>
              <a:rPr lang="ru-RU" sz="2800" dirty="0" smtClean="0"/>
              <a:t>Игра «Кто где живет?»</a:t>
            </a:r>
            <a:endParaRPr lang="ru-RU" sz="2800" dirty="0"/>
          </a:p>
        </p:txBody>
      </p:sp>
      <p:pic>
        <p:nvPicPr>
          <p:cNvPr id="6146" name="Picture 2" descr="C:\Users\User\Desktop\Новая папка (3)\IMG_20210305_1417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9" y="1600201"/>
            <a:ext cx="2928958" cy="347187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714488"/>
            <a:ext cx="3071834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14932" cy="939784"/>
          </a:xfrm>
        </p:spPr>
        <p:txBody>
          <a:bodyPr/>
          <a:lstStyle/>
          <a:p>
            <a:r>
              <a:rPr lang="ru-RU" sz="2800" dirty="0" smtClean="0"/>
              <a:t>Игра «Кто спрятался на полянке?»</a:t>
            </a:r>
            <a:endParaRPr lang="ru-RU" sz="2800" dirty="0"/>
          </a:p>
        </p:txBody>
      </p:sp>
      <p:pic>
        <p:nvPicPr>
          <p:cNvPr id="7170" name="Picture 2" descr="C:\Users\User\Desktop\Новая папка (3)\IMG_20210305_1417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1" y="1600201"/>
            <a:ext cx="3643338" cy="3186122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643050"/>
            <a:ext cx="285752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95288" y="332656"/>
            <a:ext cx="7272585" cy="5202957"/>
            <a:chOff x="395288" y="332656"/>
            <a:chExt cx="7272585" cy="5202957"/>
          </a:xfrm>
        </p:grpSpPr>
        <p:sp>
          <p:nvSpPr>
            <p:cNvPr id="3" name="Rectangle 4"/>
            <p:cNvSpPr>
              <a:spLocks noChangeArrowheads="1"/>
            </p:cNvSpPr>
            <p:nvPr/>
          </p:nvSpPr>
          <p:spPr bwMode="auto">
            <a:xfrm>
              <a:off x="395288" y="333375"/>
              <a:ext cx="7272337" cy="2092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800" dirty="0">
                <a:latin typeface="Monotype Corsiva" pitchFamily="66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800" dirty="0">
                <a:latin typeface="Monotype Corsiva" pitchFamily="66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Monotype Corsiva" pitchFamily="66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800" b="1" i="1" dirty="0">
                <a:latin typeface="Monotype Corsiva" pitchFamily="66" charset="0"/>
                <a:cs typeface="+mn-cs"/>
              </a:endParaRPr>
            </a:p>
          </p:txBody>
        </p:sp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2268538" y="5013325"/>
              <a:ext cx="3743325" cy="522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i="1">
                  <a:latin typeface="Monotype Corsiva" pitchFamily="66" charset="0"/>
                </a:rPr>
                <a:t>Сайт: </a:t>
              </a:r>
              <a:r>
                <a:rPr lang="ru-RU" sz="2800" b="1" i="1">
                  <a:latin typeface="Monotype Corsiva" pitchFamily="66" charset="0"/>
                  <a:hlinkClick r:id="rId2"/>
                </a:rPr>
                <a:t>http://pedsovet.su/</a:t>
              </a:r>
              <a:r>
                <a:rPr lang="ru-RU" sz="2800">
                  <a:latin typeface="Monotype Corsiva" pitchFamily="66" charset="0"/>
                </a:rPr>
                <a:t> </a:t>
              </a: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395536" y="332656"/>
              <a:ext cx="7272337" cy="123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800" dirty="0">
                <a:latin typeface="Monotype Corsiva" pitchFamily="66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Monotype Corsiva" pitchFamily="66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800" b="1" i="1" dirty="0">
                <a:latin typeface="Monotype Corsiva" pitchFamily="66" charset="0"/>
                <a:cs typeface="+mn-cs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268786" y="5012606"/>
              <a:ext cx="3743325" cy="522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i="1" dirty="0">
                  <a:latin typeface="Monotype Corsiva" pitchFamily="66" charset="0"/>
                </a:rPr>
                <a:t>Сайт: </a:t>
              </a:r>
              <a:r>
                <a:rPr lang="ru-RU" sz="2800" b="1" i="1" dirty="0">
                  <a:latin typeface="Monotype Corsiva" pitchFamily="66" charset="0"/>
                  <a:hlinkClick r:id="rId2"/>
                </a:rPr>
                <a:t>http://pedsovet.su/</a:t>
              </a:r>
              <a:r>
                <a:rPr lang="ru-RU" sz="2800" dirty="0">
                  <a:latin typeface="Monotype Corsiva" pitchFamily="66" charset="0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5492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820000"/>
                </a:solidFill>
                <a:cs typeface="Aharoni" pitchFamily="2" charset="-79"/>
              </a:rPr>
              <a:t>Что собой представляют</a:t>
            </a:r>
            <a:endParaRPr lang="ru-RU" sz="2800" dirty="0">
              <a:cs typeface="Aharoni" pitchFamily="2" charset="-79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997839"/>
            <a:ext cx="4572000" cy="286232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/>
              <a:t>Ключевая особенность таких игр отражена в названии — все они имеют липучки. Набор состоит из поля и фигурок, которые ребёнок должен прикрепить в нужные места согласно правилам и тематике игры. Например, распределить животных по домикам, в которых они живут, или разложить цифры в соответствии с количеством предметов на картинке.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00241"/>
            <a:ext cx="7499176" cy="2571768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r>
              <a:rPr lang="ru-RU" sz="2800" dirty="0" smtClean="0"/>
              <a:t>Цель процесса: в увлекательной форме дать детям новые знания об окружающем мире, развить у них умственные и творческие способности.</a:t>
            </a:r>
          </a:p>
          <a:p>
            <a:r>
              <a:rPr lang="ru-RU" sz="2800" dirty="0" smtClean="0"/>
              <a:t>Игры такого типа подходят для детей от 3 лет.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7115196" cy="1714512"/>
          </a:xfrm>
        </p:spPr>
        <p:txBody>
          <a:bodyPr/>
          <a:lstStyle/>
          <a:p>
            <a:r>
              <a:rPr lang="ru-RU" b="1" dirty="0" smtClean="0"/>
              <a:t>Преимущества игр на липучках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39"/>
            <a:ext cx="7043758" cy="242889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Видов обучающих игрушек — не сосчитать. И все они полезны для развития малышей. Так почему стоит выбрать вариант с липучками? Ответов на этот вопрос несколько.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1.Детям легко с ними работать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357299"/>
            <a:ext cx="6215106" cy="4000527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Детали просто приклеиваются и так же просто снимаются. У ребёнка возникает меньше сложностей с технической частью игры, поэтому он сосредотачивается на главной задаче — правильно расставить элементы.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5500726" cy="1143000"/>
          </a:xfrm>
        </p:spPr>
        <p:txBody>
          <a:bodyPr/>
          <a:lstStyle/>
          <a:p>
            <a:r>
              <a:rPr lang="ru-RU" sz="3600" dirty="0" smtClean="0"/>
              <a:t>2.Такие игрушки долговечные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00201"/>
            <a:ext cx="7143800" cy="311468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Липучки можно использовать множество раз. Сломать и потерять детали сложно, так как они гибкие и надёжно фиксируются на полотне. В этом их преимущество перед </a:t>
            </a:r>
            <a:r>
              <a:rPr lang="ru-RU" dirty="0" err="1" smtClean="0"/>
              <a:t>пазлами</a:t>
            </a:r>
            <a:r>
              <a:rPr lang="ru-RU" dirty="0" smtClean="0"/>
              <a:t> и деревянными игрушками.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Можно использовать не только по назначению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543824" cy="2614617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Собранную картинку легко превратить в украшение для детской. Ребёнок будет видеть результаты своих усилий и получит мотивацию для дальнейших занятий.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58006" cy="511156"/>
          </a:xfrm>
        </p:spPr>
        <p:txBody>
          <a:bodyPr/>
          <a:lstStyle/>
          <a:p>
            <a:r>
              <a:rPr lang="ru-RU" sz="2800" dirty="0" smtClean="0"/>
              <a:t>Игра «Мамы и малыши»</a:t>
            </a:r>
            <a:endParaRPr lang="ru-RU" sz="2800" dirty="0"/>
          </a:p>
        </p:txBody>
      </p:sp>
      <p:pic>
        <p:nvPicPr>
          <p:cNvPr id="2050" name="Picture 2" descr="C:\Users\User\Desktop\Новая папка (3)\IMG_20210305_1416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142984"/>
            <a:ext cx="3286148" cy="3786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285860"/>
            <a:ext cx="3357586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72122" cy="796908"/>
          </a:xfrm>
        </p:spPr>
        <p:txBody>
          <a:bodyPr/>
          <a:lstStyle/>
          <a:p>
            <a:r>
              <a:rPr lang="ru-RU" sz="2800" dirty="0" smtClean="0"/>
              <a:t>Игра «Кто живет на ферме ?»</a:t>
            </a:r>
            <a:endParaRPr lang="ru-RU" sz="2800" dirty="0"/>
          </a:p>
        </p:txBody>
      </p:sp>
      <p:pic>
        <p:nvPicPr>
          <p:cNvPr id="3074" name="Picture 2" descr="C:\Users\User\Desktop\Новая папка (3)\IMG_20210305_1417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3" y="1071547"/>
            <a:ext cx="3357586" cy="35719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214422"/>
            <a:ext cx="3143272" cy="342902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Фокина Л. П. Шаблон 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7</Template>
  <TotalTime>57</TotalTime>
  <Words>285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Фокина Л. П. Шаблон 7</vt:lpstr>
      <vt:lpstr>Слайд 1</vt:lpstr>
      <vt:lpstr>Слайд 2</vt:lpstr>
      <vt:lpstr>Слайд 3</vt:lpstr>
      <vt:lpstr>Преимущества игр на липучках </vt:lpstr>
      <vt:lpstr>1.Детям легко с ними работать</vt:lpstr>
      <vt:lpstr>2.Такие игрушки долговечные</vt:lpstr>
      <vt:lpstr>Можно использовать не только по назначению</vt:lpstr>
      <vt:lpstr>Игра «Мамы и малыши»</vt:lpstr>
      <vt:lpstr>Игра «Кто живет на ферме ?»</vt:lpstr>
      <vt:lpstr>Игра «Чья мордочка?»</vt:lpstr>
      <vt:lpstr>Игра «Кто где живет?»</vt:lpstr>
      <vt:lpstr>Игра «Кто где живет?»</vt:lpstr>
      <vt:lpstr>Игра «Кто спрятался на полянке?»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2021-03-05T09:02:07Z</dcterms:created>
  <dcterms:modified xsi:type="dcterms:W3CDTF">2021-03-11T08:04:07Z</dcterms:modified>
</cp:coreProperties>
</file>