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61" r:id="rId6"/>
    <p:sldId id="258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82"/>
          <a:stretch/>
        </p:blipFill>
        <p:spPr>
          <a:xfrm>
            <a:off x="3512436" y="3083396"/>
            <a:ext cx="2119127" cy="16328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608" y="116633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МКДОУ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Пальминский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340768"/>
            <a:ext cx="734481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ЧИСЛА 4</a:t>
            </a:r>
            <a:endParaRPr lang="ru-RU" sz="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ФЭМП для детей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подготовительной к школе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37321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:Кокшарова Марина Юрьевна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7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7" y="5111345"/>
            <a:ext cx="9143999" cy="17466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043" y="-531440"/>
            <a:ext cx="9144000" cy="54547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56" y="627889"/>
            <a:ext cx="2232248" cy="14329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6658" y="3123844"/>
            <a:ext cx="2206918" cy="26094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488757" y="2060848"/>
            <a:ext cx="2206917" cy="1061717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74807" y="5582253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45003" y="5587842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11477" y="5568399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59549" y="5573987"/>
            <a:ext cx="254528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39113" y="5443826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391041" y="5443826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45463" y="5438237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88757" y="5438237"/>
            <a:ext cx="321147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23928" y="2195922"/>
            <a:ext cx="1296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>
            <a:stCxn id="18" idx="2"/>
          </p:cNvCxnSpPr>
          <p:nvPr/>
        </p:nvCxnSpPr>
        <p:spPr>
          <a:xfrm>
            <a:off x="4572000" y="3211585"/>
            <a:ext cx="20216" cy="2123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88757" y="3861048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488757" y="4653136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576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87824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5733257"/>
            <a:ext cx="636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92280" y="5733256"/>
            <a:ext cx="756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49330" y="2924944"/>
            <a:ext cx="808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2012" y="2924945"/>
            <a:ext cx="659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10117" y="3861049"/>
            <a:ext cx="958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330" y="3861048"/>
            <a:ext cx="960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09903" y="4509120"/>
            <a:ext cx="659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6813" y="1948600"/>
            <a:ext cx="3804446" cy="38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372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024 C 0.00591 -0.00486 0.00747 -0.01481 0.0132 -0.02245 C 0.01997 -0.03148 0.02761 -0.0375 0.0349 -0.04097 C 0.07743 -0.03819 0.11997 -0.03703 0.16233 -0.03379 C 0.16962 -0.0331 0.18855 -0.01389 0.19618 -0.0074 C 0.20226 -0.00254 0.21459 0.00741 0.21459 0.00811 C 0.22171 0.01922 0.229 0.02153 0.2375 0.02616 C 0.24688 0.03195 0.25556 0.04051 0.26511 0.04468 C 0.30834 0.09908 0.36233 0.05348 0.41112 0.05209 C 0.42257 0.04885 0.42639 0.05186 0.43386 0.03357 C 0.43438 0.02963 0.43438 0.0257 0.43542 0.02223 C 0.43612 0.01922 0.43803 0.01852 0.43837 0.01505 C 0.4415 -0.00393 0.43993 -0.0125 0.44497 -0.02963 C 0.44358 -0.07592 0.44358 -0.09351 0.43837 -0.13055 C 0.43698 -0.16851 0.44202 -0.16805 0.43542 -0.16805 " pathEditMode="relative" rAng="0" ptsTypes="ffffffffffffffA">
                                      <p:cBhvr>
                                        <p:cTn id="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40" y="-34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2519" y="908720"/>
            <a:ext cx="2304256" cy="21385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35388" y="885737"/>
            <a:ext cx="2304256" cy="2138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4670113"/>
            <a:ext cx="1008112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326108" y="3861048"/>
            <a:ext cx="2664296" cy="228255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ирог 5"/>
          <p:cNvSpPr/>
          <p:nvPr/>
        </p:nvSpPr>
        <p:spPr>
          <a:xfrm rot="10800000">
            <a:off x="169168" y="104591"/>
            <a:ext cx="8532440" cy="6741368"/>
          </a:xfrm>
          <a:prstGeom prst="pie">
            <a:avLst>
              <a:gd name="adj1" fmla="val 21553368"/>
              <a:gd name="adj2" fmla="val 1620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3568" y="3717032"/>
            <a:ext cx="3751820" cy="31289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529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836712"/>
            <a:ext cx="16561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0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16015" y="2372196"/>
            <a:ext cx="1008113" cy="729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987825" y="2317522"/>
            <a:ext cx="1016242" cy="79146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70276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259005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7" y="5085184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5085184"/>
            <a:ext cx="10162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5085184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4941168"/>
            <a:ext cx="1160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68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C 0.01736 -0.0081 0.02691 -0.03542 0.04393 -0.04514 C 0.05486 -0.06135 0.04462 -0.04861 0.05747 -0.0588 C 0.07778 -0.07523 0.05764 -0.06042 0.07257 -0.07454 C 0.07448 -0.07639 0.07674 -0.07732 0.07865 -0.07894 C 0.08177 -0.08195 0.08473 -0.08496 0.08785 -0.0882 C 0.09098 -0.09121 0.09514 -0.0919 0.09844 -0.09491 C 0.10591 -0.10139 0.11302 -0.11065 0.12118 -0.11528 C 0.12674 -0.11829 0.12691 -0.11598 0.13177 -0.11968 C 0.1415 -0.12685 0.15139 -0.13588 0.16198 -0.14005 C 0.17396 -0.15116 0.18681 -0.16111 0.19688 -0.17616 C 0.19948 -0.1801 0.20191 -0.18357 0.20452 -0.1875 C 0.20608 -0.18982 0.20903 -0.19422 0.20903 -0.19398 C 0.21893 -0.22477 0.22795 -0.32361 0.19393 -0.33658 C 0.18438 -0.35023 0.19497 -0.33797 0.17726 -0.3456 C 0.17448 -0.34699 0.16789 -0.35278 0.16354 -0.35463 C 0.13681 -0.36621 0.09966 -0.35903 0.07726 -0.35903 " pathEditMode="relative" rAng="0" ptsTypes="ffffffffffffffff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89" y="-183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896036" y="332655"/>
            <a:ext cx="3852428" cy="640376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496" y="476671"/>
            <a:ext cx="4392488" cy="635269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395999"/>
            <a:ext cx="2304256" cy="21385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1395999"/>
            <a:ext cx="2304256" cy="2138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18194" y="5013176"/>
            <a:ext cx="1008112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99592" y="3789040"/>
            <a:ext cx="2664296" cy="228255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411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836712"/>
            <a:ext cx="16561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0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16015" y="2372196"/>
            <a:ext cx="1008113" cy="729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987825" y="2317522"/>
            <a:ext cx="1016242" cy="79146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70276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259005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7" y="5085184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5085184"/>
            <a:ext cx="10162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5085184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4941168"/>
            <a:ext cx="1160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0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C 0.00555 -0.02223 0.01232 -0.04005 0.0217 -0.05741 C 0.02639 -0.075 0.03611 -0.0838 0.04531 -0.09236 C 0.05451 -0.10116 0.06284 -0.11297 0.07187 -0.12223 C 0.08593 -0.13727 0.10312 -0.13959 0.11857 -0.14676 C 0.15955 -0.19607 0.11892 -0.14931 0.25364 -0.15463 C 0.25833 -0.1551 0.26232 -0.16204 0.26666 -0.16574 C 0.27725 -0.17454 0.28802 -0.18611 0.29896 -0.19283 C 0.30902 -0.19931 0.31996 -0.20139 0.33003 -0.2088 C 0.3434 -0.21922 0.35712 -0.2301 0.371 -0.23866 C 0.37291 -0.24236 0.37448 -0.24676 0.37691 -0.24931 C 0.38767 -0.26181 0.37899 -0.2419 0.38541 -0.26065 C 0.3901 -0.2919 0.39045 -0.28935 0.4059 -0.30394 C 0.40989 -0.33773 0.40416 -0.30579 0.41198 -0.32014 C 0.41354 -0.32269 0.41371 -0.32778 0.4151 -0.33102 C 0.41649 -0.33496 0.41892 -0.33797 0.421 -0.3419 C 0.42673 -0.36435 0.42014 -0.34352 0.42812 -0.35764 C 0.43281 -0.36644 0.43732 -0.38102 0.44149 -0.39074 C 0.44652 -0.40278 0.44722 -0.41736 0.45312 -0.42848 C 0.45364 -0.43195 0.45364 -0.43611 0.45451 -0.43912 C 0.45521 -0.44213 0.45764 -0.44375 0.45764 -0.44746 C 0.45833 -0.46435 0.45729 -0.48195 0.45607 -0.49885 C 0.45538 -0.50834 0.45139 -0.51366 0.44739 -0.51783 C 0.43628 -0.52963 0.42448 -0.54028 0.41198 -0.54468 C 0.39843 -0.54329 0.38455 -0.5426 0.371 -0.53959 C 0.36441 -0.53797 0.35503 -0.51598 0.3533 -0.5125 C 0.34097 -0.48982 0.33194 -0.46644 0.32257 -0.43912 C 0.31771 -0.42523 0.31736 -0.40718 0.31076 -0.39607 C 0.30729 -0.37685 0.30034 -0.36875 0.29462 -0.35255 C 0.29132 -0.34398 0.28871 -0.33449 0.28611 -0.3257 C 0.28524 -0.32269 0.28281 -0.32199 0.28142 -0.32014 C 0.28055 -0.31852 0.27708 -0.31528 0.27847 -0.31482 C 0.2809 -0.31366 0.28333 -0.31644 0.28611 -0.3176 C 0.2901 -0.32246 0.29409 -0.32477 0.29774 -0.33102 C 0.2993 -0.34121 0.29774 -0.36343 0.29774 -0.3632 L 0.29027 -0.37709 " pathEditMode="relative" rAng="0" ptsTypes="ffffffffffffffffffffffffffffffffff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-272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ирог 10"/>
          <p:cNvSpPr/>
          <p:nvPr/>
        </p:nvSpPr>
        <p:spPr>
          <a:xfrm flipV="1">
            <a:off x="251520" y="0"/>
            <a:ext cx="7632848" cy="6858000"/>
          </a:xfrm>
          <a:prstGeom prst="pi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42519" y="908720"/>
            <a:ext cx="2304256" cy="21385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35388" y="885737"/>
            <a:ext cx="2304256" cy="2138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4670113"/>
            <a:ext cx="1008112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382479" y="3429000"/>
            <a:ext cx="2664296" cy="228255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644008" y="4149080"/>
            <a:ext cx="2736304" cy="22322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461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836712"/>
            <a:ext cx="16561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0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16015" y="2372196"/>
            <a:ext cx="1008113" cy="729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987825" y="2317522"/>
            <a:ext cx="1016242" cy="79146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70276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259005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577" y="5085184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5085184"/>
            <a:ext cx="10162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5085184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4941168"/>
            <a:ext cx="1160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62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2.96296E-6 C 0.01476 -0.0051 0.02171 -0.01088 0.029 -0.01366 C 0.04132 -0.02685 0.02466 -0.01042 0.03959 -0.0206 C 0.04202 -0.02246 0.04427 -0.02593 0.04688 -0.02778 C 0.06059 -0.03704 0.06198 -0.03704 0.0724 -0.04144 C 0.08282 -0.05278 0.09618 -0.06528 0.10834 -0.07107 C 0.11806 -0.08125 0.1316 -0.07917 0.14289 -0.08264 C 0.16459 -0.08935 0.18681 -0.09468 0.20886 -0.09861 C 0.2165 -0.11042 0.23646 -0.11412 0.24792 -0.11459 C 0.28872 -0.11621 0.32986 -0.11621 0.37066 -0.1169 C 0.38559 -0.11852 0.4007 -0.11852 0.41563 -0.1213 C 0.4198 -0.12223 0.42361 -0.125 0.42761 -0.12616 C 0.44792 -0.13148 0.46858 -0.13496 0.48924 -0.13982 C 0.50504 -0.14352 0.51997 -0.14792 0.53542 -0.15371 C 0.53768 -0.1544 0.53959 -0.15463 0.5415 -0.15579 C 0.5441 -0.15718 0.54636 -0.15949 0.54914 -0.16042 C 0.55365 -0.16227 0.5625 -0.16505 0.5625 -0.16482 C 0.57865 -0.17709 0.60677 -0.18843 0.62552 -0.1926 C 0.62709 -0.19329 0.62848 -0.19445 0.63004 -0.19491 C 0.63299 -0.19607 0.63611 -0.1956 0.63907 -0.19699 C 0.64167 -0.19815 0.64393 -0.20047 0.64653 -0.20162 C 0.64896 -0.20278 0.65157 -0.20324 0.654 -0.20417 C 0.66667 -0.2132 0.6849 -0.22153 0.69914 -0.22454 C 0.70851 -0.22963 0.71598 -0.23403 0.72292 -0.24537 C 0.72587 -0.2581 0.7257 -0.27685 0.73212 -0.28658 C 0.73334 -0.29607 0.73438 -0.30139 0.73802 -0.30926 C 0.73993 -0.32223 0.7408 -0.33727 0.74549 -0.34815 C 0.74514 -0.35834 0.74844 -0.39885 0.73941 -0.4125 C 0.73698 -0.42454 0.72934 -0.43079 0.72153 -0.4331 C 0.70868 -0.44769 0.68802 -0.46135 0.67205 -0.46505 C 0.66337 -0.47523 0.65243 -0.4757 0.64202 -0.48125 C 0.62153 -0.48056 0.60105 -0.48172 0.58056 -0.47894 C 0.57431 -0.47824 0.57414 -0.46852 0.57136 -0.46297 C 0.56684 -0.45232 0.56111 -0.44213 0.5566 -0.43079 C 0.55139 -0.4169 0.54879 -0.40093 0.54289 -0.38727 C 0.54254 -0.38125 0.54202 -0.375 0.5415 -0.36898 C 0.5408 -0.36343 0.53872 -0.3588 0.53872 -0.35301 " pathEditMode="relative" rAng="0" ptsTypes="ffffffffffffffffffffffffffffffffffff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14" y="-240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7" y="-535632"/>
            <a:ext cx="9144000" cy="54547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7" y="5111345"/>
            <a:ext cx="9143999" cy="1746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184811"/>
            <a:ext cx="2232248" cy="14329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6658" y="3123844"/>
            <a:ext cx="2206918" cy="24275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488757" y="2060848"/>
            <a:ext cx="2206917" cy="1061717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88757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45003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93075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41147" y="5406126"/>
            <a:ext cx="254528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47602" y="5262110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57977" y="5263389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09905" y="5257858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88757" y="5257858"/>
            <a:ext cx="321147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23928" y="2195922"/>
            <a:ext cx="1296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>
            <a:stCxn id="18" idx="2"/>
          </p:cNvCxnSpPr>
          <p:nvPr/>
        </p:nvCxnSpPr>
        <p:spPr>
          <a:xfrm>
            <a:off x="4572000" y="3211585"/>
            <a:ext cx="20216" cy="2123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88757" y="3861048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488757" y="4653136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576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87824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5733257"/>
            <a:ext cx="636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92280" y="5733256"/>
            <a:ext cx="756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49330" y="2924944"/>
            <a:ext cx="808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6813" y="1948600"/>
            <a:ext cx="3377675" cy="38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630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C 0.0066 -0.01203 0.01997 -0.02314 0.02952 -0.02592 C 0.0448 -0.03703 0.0606 -0.04213 0.07657 -0.0493 C 0.08733 -0.0618 0.07292 -0.04652 0.08837 -0.05694 C 0.08994 -0.05833 0.09098 -0.06111 0.09271 -0.06226 C 0.09549 -0.06435 0.09862 -0.06527 0.10139 -0.06736 C 0.12257 -0.08402 0.09948 -0.06944 0.11337 -0.07777 C 0.12275 -0.09421 0.11164 -0.07615 0.12657 -0.09305 C 0.13698 -0.10509 0.14636 -0.12083 0.15591 -0.13449 C 0.16372 -0.1456 0.17587 -0.15764 0.18108 -0.17338 C 0.18386 -0.18125 0.18733 -0.18842 0.18976 -0.19629 C 0.19289 -0.20601 0.1948 -0.21967 0.19723 -0.23009 C 0.20122 -0.26944 0.204 -0.31597 0.1941 -0.35393 C 0.18924 -0.37314 0.17535 -0.38426 0.16615 -0.39514 C 0.16042 -0.40162 0.15608 -0.41226 0.15 -0.41828 C 0.13664 -0.4324 0.11928 -0.4324 0.10435 -0.43379 C 0.08525 -0.43935 0.06615 -0.44676 0.04705 -0.45162 C 0.00973 -0.44814 0.0323 -0.45185 0.01337 -0.44166 C 0.01112 -0.43796 0.00799 -0.43588 0.00573 -0.43125 C 0.00487 -0.42916 0.00487 -0.42615 0.00435 -0.42338 C 0.00174 -0.41412 0.00157 -0.4162 -0.00295 -0.41064 C -0.00503 -0.40833 -0.00659 -0.40486 -0.00885 -0.40301 C -0.01163 -0.40069 -0.0177 -0.39768 -0.0177 -0.39745 C -0.02326 -0.40439 -0.02083 -0.40092 -0.02482 -0.4081 " pathEditMode="relative" rAng="0" ptsTypes="fffffffffffffffffffffffA">
                                      <p:cBhvr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-225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7" y="-535632"/>
            <a:ext cx="9144000" cy="54547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7" y="5111345"/>
            <a:ext cx="9143999" cy="1746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184811"/>
            <a:ext cx="2232248" cy="14329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6658" y="3123844"/>
            <a:ext cx="2206918" cy="24275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488757" y="2060848"/>
            <a:ext cx="2206917" cy="1061717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88757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45003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93075" y="5407405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41147" y="5406126"/>
            <a:ext cx="254528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47602" y="5262110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57977" y="5263389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09905" y="5257858"/>
            <a:ext cx="648072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88757" y="5257858"/>
            <a:ext cx="321147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23928" y="2195922"/>
            <a:ext cx="1296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>
            <a:stCxn id="18" idx="2"/>
          </p:cNvCxnSpPr>
          <p:nvPr/>
        </p:nvCxnSpPr>
        <p:spPr>
          <a:xfrm>
            <a:off x="4572000" y="3211585"/>
            <a:ext cx="20216" cy="2123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88757" y="3861048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488757" y="4653136"/>
            <a:ext cx="22069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5576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87824" y="5733256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5733257"/>
            <a:ext cx="636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92280" y="5733256"/>
            <a:ext cx="756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49330" y="2924944"/>
            <a:ext cx="808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82012" y="2924945"/>
            <a:ext cx="659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10117" y="3645025"/>
            <a:ext cx="761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6813" y="1948600"/>
            <a:ext cx="3595304" cy="38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143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C 0.01893 -0.01088 0.01111 -0.00717 0.02361 -0.0125 C 0.03177 -0.02037 0.03889 -0.02314 0.0474 -0.02824 C 0.05018 -0.0324 0.05295 -0.03611 0.05573 -0.04051 C 0.05712 -0.04259 0.0599 -0.04652 0.0599 -0.04606 C 0.06268 -0.06481 0.06458 -0.08171 0.07101 -0.09583 C 0.07361 -0.12777 0.07674 -0.16365 0.0849 -0.19097 C 0.08715 -0.21458 0.08906 -0.23773 0.09063 -0.2618 C 0.08889 -0.27176 0.08646 -0.27939 0.0849 -0.28958 C 0.08455 -0.29676 0.08629 -0.30717 0.08351 -0.31111 C 0.08056 -0.31551 0.07604 -0.31018 0.0724 -0.30787 C 0.07066 -0.30694 0.07622 -0.30787 0.07813 -0.30787 " pathEditMode="relative" rAng="0" ptsTypes="fffffffffffA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-15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65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karusel31</dc:creator>
  <cp:lastModifiedBy>User</cp:lastModifiedBy>
  <cp:revision>13</cp:revision>
  <dcterms:created xsi:type="dcterms:W3CDTF">2017-08-30T04:52:20Z</dcterms:created>
  <dcterms:modified xsi:type="dcterms:W3CDTF">2021-10-28T03:47:13Z</dcterms:modified>
</cp:coreProperties>
</file>